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737"/>
  </p:normalViewPr>
  <p:slideViewPr>
    <p:cSldViewPr>
      <p:cViewPr varScale="1">
        <p:scale>
          <a:sx n="110" d="100"/>
          <a:sy n="110" d="100"/>
        </p:scale>
        <p:origin x="750" y="108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43914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altLang="en-US" sz="20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Презентация для детей младшего дошкольного возраста</a:t>
            </a:r>
            <a:endParaRPr lang="ru-RU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endParaRPr lang="ru-RU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В гости к сказке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«Курочка Ряба»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14620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Подготовили: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воспитатель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Ганичева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.К.,</a:t>
            </a:r>
          </a:p>
          <a:p>
            <a:pPr algn="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оспитатель высшей квалификационной категории </a:t>
            </a:r>
          </a:p>
          <a:p>
            <a:pPr algn="r">
              <a:defRPr/>
            </a:pPr>
            <a:r>
              <a:rPr lang="ru-RU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Кололейкина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В. В.</a:t>
            </a: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3892"/>
            <a:ext cx="4674965" cy="32694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43998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А курочка Ряба говорит им: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- не плачь, Дед, не плачь Баба: снесу вам новое яичко не золотое, а простое!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28" y="1438034"/>
            <a:ext cx="4118553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9" y="1438034"/>
            <a:ext cx="4185400" cy="2927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72" y="4318354"/>
            <a:ext cx="3724936" cy="26050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02387"/>
            <a:ext cx="216024" cy="3383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3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2714620"/>
            <a:ext cx="864096" cy="35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altLang="en-US" sz="20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3" y="908718"/>
            <a:ext cx="6480719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>
                <a:solidFill>
                  <a:srgbClr val="FF0000"/>
                </a:solidFill>
              </a:rPr>
              <a:t>                  </a:t>
            </a:r>
          </a:p>
          <a:p>
            <a:pPr lvl="0">
              <a:defRPr/>
            </a:pPr>
            <a:endParaRPr lang="ru-RU" altLang="en-US" sz="3200">
              <a:solidFill>
                <a:srgbClr val="FF0000"/>
              </a:solidFill>
            </a:endParaRPr>
          </a:p>
          <a:p>
            <a:pPr lvl="0">
              <a:defRPr/>
            </a:pPr>
            <a:endParaRPr lang="ru-RU" altLang="en-US" sz="32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ru-RU" altLang="en-US" sz="3200">
                <a:solidFill>
                  <a:srgbClr val="FF0000"/>
                </a:solidFill>
              </a:rPr>
              <a:t>     </a:t>
            </a:r>
            <a:r>
              <a:rPr lang="ru-RU" altLang="en-US" sz="4400">
                <a:solidFill>
                  <a:srgbClr val="FF0000"/>
                </a:solidFill>
              </a:rPr>
              <a:t>  </a:t>
            </a:r>
            <a:r>
              <a:rPr lang="ru-RU" altLang="en-US" sz="4400">
                <a:solidFill>
                  <a:srgbClr val="FF0000"/>
                </a:solidFill>
                <a:latin typeface="Times New Roman"/>
                <a:cs typeface="Times New Roman"/>
              </a:rPr>
              <a:t>Тут и сказке конец</a:t>
            </a:r>
            <a:r>
              <a:rPr lang="en-US" altLang="ru-RU" sz="440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4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lvl="0">
              <a:defRPr/>
            </a:pPr>
            <a:r>
              <a:rPr lang="ru-RU" altLang="en-US" sz="4400">
                <a:solidFill>
                  <a:srgbClr val="FF0000"/>
                </a:solidFill>
                <a:latin typeface="Times New Roman"/>
                <a:cs typeface="Times New Roman"/>
              </a:rPr>
              <a:t>а кто слушал </a:t>
            </a:r>
            <a:r>
              <a:rPr lang="en-US" altLang="ru-RU" sz="440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ru-RU" altLang="en-US" sz="4400">
                <a:solidFill>
                  <a:srgbClr val="FF0000"/>
                </a:solidFill>
                <a:latin typeface="Times New Roman"/>
                <a:cs typeface="Times New Roman"/>
              </a:rPr>
              <a:t> молодец</a:t>
            </a:r>
            <a:r>
              <a:rPr lang="en-US" altLang="ru-RU" sz="440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lang="ru-RU" altLang="en-US" sz="440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2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02387"/>
            <a:ext cx="216024" cy="3383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3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2714620"/>
            <a:ext cx="864096" cy="35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altLang="en-US" sz="20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-459432"/>
            <a:ext cx="756084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 dirty="0">
                <a:solidFill>
                  <a:srgbClr val="FF0000"/>
                </a:solidFill>
              </a:rPr>
              <a:t>                  </a:t>
            </a:r>
          </a:p>
          <a:p>
            <a:pPr lvl="0">
              <a:defRPr/>
            </a:pPr>
            <a:endParaRPr lang="ru-RU" altLang="en-US" sz="320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ru-RU" altLang="en-US" sz="3200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ru-RU" altLang="en-US" sz="3200" dirty="0">
                <a:solidFill>
                  <a:srgbClr val="FF0000"/>
                </a:solidFill>
              </a:rPr>
              <a:t>     </a:t>
            </a:r>
            <a:r>
              <a:rPr lang="ru-RU" altLang="en-US" sz="4400" dirty="0">
                <a:solidFill>
                  <a:srgbClr val="FF0000"/>
                </a:solidFill>
              </a:rPr>
              <a:t> </a:t>
            </a:r>
            <a:r>
              <a:rPr lang="ru-RU" altLang="en-US" sz="440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 А  теперь  вопросы по содержанию </a:t>
            </a:r>
            <a:r>
              <a:rPr lang="ru-RU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сказки</a:t>
            </a:r>
            <a:r>
              <a:rPr lang="en-US" alt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</a:p>
          <a:p>
            <a:pPr lvl="0">
              <a:defRPr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           </a:t>
            </a:r>
            <a:r>
              <a:rPr lang="ru-RU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К</a:t>
            </a:r>
            <a:r>
              <a:rPr lang="ru-RU" sz="2400" dirty="0" smtClean="0">
                <a:latin typeface="Times New Roman"/>
                <a:cs typeface="Times New Roman"/>
              </a:rPr>
              <a:t>акую сказку я вам рассказала</a:t>
            </a:r>
            <a:r>
              <a:rPr lang="ru-RU" sz="2400" dirty="0" smtClean="0">
                <a:latin typeface="Times New Roman"/>
                <a:cs typeface="Times New Roman"/>
              </a:rPr>
              <a:t>?</a:t>
            </a: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Кто жил у Деда с Бабой</a:t>
            </a:r>
            <a:r>
              <a:rPr lang="ru-RU" sz="2400" dirty="0" smtClean="0">
                <a:latin typeface="Times New Roman"/>
                <a:cs typeface="Times New Roman"/>
              </a:rPr>
              <a:t>?</a:t>
            </a: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3.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Какое яичко снесла </a:t>
            </a:r>
            <a:r>
              <a:rPr lang="ru-RU" sz="2400" dirty="0">
                <a:latin typeface="Times New Roman"/>
                <a:cs typeface="Times New Roman"/>
              </a:rPr>
              <a:t>к</a:t>
            </a:r>
            <a:r>
              <a:rPr lang="ru-RU" sz="2400" dirty="0" smtClean="0">
                <a:latin typeface="Times New Roman"/>
                <a:cs typeface="Times New Roman"/>
              </a:rPr>
              <a:t>урочка Ряба</a:t>
            </a:r>
            <a:r>
              <a:rPr lang="ru-RU" sz="2400" dirty="0" smtClean="0">
                <a:latin typeface="Times New Roman"/>
                <a:cs typeface="Times New Roman"/>
              </a:rPr>
              <a:t>?</a:t>
            </a: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4.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Кто бил и не мог разбить яичко</a:t>
            </a:r>
            <a:r>
              <a:rPr lang="ru-RU" sz="2400" dirty="0" smtClean="0">
                <a:latin typeface="Times New Roman"/>
                <a:cs typeface="Times New Roman"/>
              </a:rPr>
              <a:t>?</a:t>
            </a:r>
          </a:p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5. </a:t>
            </a:r>
            <a:r>
              <a:rPr lang="ru-RU" sz="2400" dirty="0" smtClean="0">
                <a:latin typeface="Times New Roman"/>
                <a:cs typeface="Times New Roman"/>
              </a:rPr>
              <a:t>Кто успокаивал Деда и Бабой? </a:t>
            </a:r>
          </a:p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6. </a:t>
            </a:r>
            <a:r>
              <a:rPr lang="ru-RU" sz="2400" dirty="0" smtClean="0">
                <a:latin typeface="Times New Roman"/>
                <a:cs typeface="Times New Roman"/>
              </a:rPr>
              <a:t>Какое яичко пообещала снести курочка Ряба?</a:t>
            </a:r>
            <a:endParaRPr lang="ru-RU" sz="2400" dirty="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dirty="0">
                <a:latin typeface="Times New Roman"/>
                <a:cs typeface="Times New Roman"/>
              </a:rPr>
              <a:t>                                     </a:t>
            </a:r>
          </a:p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Итог: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Очень хорошо отвечали на вопросы воспитателя.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сказка про бабу, про деда, про курочку наседку; про яичко не простое, про яичко золотое.</a:t>
            </a:r>
          </a:p>
          <a:p>
            <a:pPr lvl="0">
              <a:defRPr/>
            </a:pPr>
            <a:endParaRPr lang="ru-RU" sz="2400" dirty="0"/>
          </a:p>
          <a:p>
            <a:pPr lvl="0">
              <a:defRPr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02387"/>
            <a:ext cx="216024" cy="3383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3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2714620"/>
            <a:ext cx="864096" cy="35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altLang="en-US" sz="20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3" y="908718"/>
            <a:ext cx="6480719" cy="3709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>
                <a:solidFill>
                  <a:srgbClr val="FF0000"/>
                </a:solidFill>
              </a:rPr>
              <a:t>                  </a:t>
            </a:r>
          </a:p>
          <a:p>
            <a:pPr lvl="0">
              <a:defRPr/>
            </a:pPr>
            <a:endParaRPr lang="ru-RU" altLang="en-US" sz="3200">
              <a:solidFill>
                <a:srgbClr val="FF0000"/>
              </a:solidFill>
            </a:endParaRPr>
          </a:p>
          <a:p>
            <a:pPr lvl="0">
              <a:defRPr/>
            </a:pPr>
            <a:endParaRPr lang="ru-RU" altLang="en-US" sz="3200">
              <a:solidFill>
                <a:srgbClr val="FF0000"/>
              </a:solidFill>
            </a:endParaRPr>
          </a:p>
          <a:p>
            <a:pPr lvl="0">
              <a:defRPr/>
            </a:pPr>
            <a:endParaRPr lang="ru-RU" altLang="en-US" sz="320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ru-RU" altLang="en-US" sz="320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altLang="en-US" sz="4400">
                <a:solidFill>
                  <a:srgbClr val="FF0000"/>
                </a:solidFill>
                <a:latin typeface="Times New Roman"/>
                <a:cs typeface="Times New Roman"/>
              </a:rPr>
              <a:t> Спасибо за внимание</a:t>
            </a:r>
            <a:r>
              <a:rPr lang="en-US" altLang="ru-RU" sz="440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lang="ru-RU" altLang="en-US" sz="440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2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02387"/>
            <a:ext cx="216024" cy="3383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3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2714620"/>
            <a:ext cx="864096" cy="35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altLang="en-US" sz="20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3" y="908719"/>
            <a:ext cx="64807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 dirty="0">
                <a:solidFill>
                  <a:srgbClr val="FF0000"/>
                </a:solidFill>
              </a:rPr>
              <a:t>                  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u="sng" dirty="0">
                <a:solidFill>
                  <a:srgbClr val="FF0000"/>
                </a:solidFill>
                <a:latin typeface="Times New Roman"/>
                <a:cs typeface="Times New Roman"/>
              </a:rPr>
              <a:t>Задачи</a:t>
            </a:r>
            <a:r>
              <a:rPr lang="en-US" altLang="ru-RU" sz="3200" u="sng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lang="ru-RU"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3200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Формировать и активизировать у детей познавательный интерес, речевую активность.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Учить детей отвечать на вопросы  по содержанию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сказки.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3.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Объяснять поступки персонажей и их последствия.</a:t>
            </a:r>
            <a:b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4.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Повторять наиболее интересные  отрывки, договаривая слова  и несложные  фразы.</a:t>
            </a:r>
            <a:b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5.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Формировать  интерес к книге .</a:t>
            </a:r>
            <a:b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6. 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Развивать внимание и память  детей.</a:t>
            </a:r>
            <a:b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7.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Воспитывать любовь к близким людям и к животным.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670083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ru-RU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28674" cy="34129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74" y="1327286"/>
            <a:ext cx="4119790" cy="3426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068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Дед и Баба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И была у них курочка Ряба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6" y="1600200"/>
            <a:ext cx="6471648" cy="4525963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229710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ru-RU" sz="311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311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Снесла курочка яичко, да не простое-золотое.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6" y="1600200"/>
            <a:ext cx="6471648" cy="4525963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768752" cy="15841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Дед бил – не разбил.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29454" y="6000768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6" y="1600200"/>
            <a:ext cx="6471648" cy="4525963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939916"/>
          </a:xfrm>
        </p:spPr>
        <p:txBody>
          <a:bodyPr>
            <a:noAutofit/>
          </a:bodyPr>
          <a:lstStyle/>
          <a:p>
            <a:pPr lvl="0">
              <a:defRPr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Баба била – не разбила.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6" y="1600200"/>
            <a:ext cx="6471648" cy="4525963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725734"/>
          </a:xfrm>
        </p:spPr>
        <p:txBody>
          <a:bodyPr>
            <a:noAutofit/>
          </a:bodyPr>
          <a:lstStyle/>
          <a:p>
            <a:pPr lvl="0">
              <a:defRPr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А мышка бежала, хвостиком махнула, яичко упало и разбилось.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7505"/>
            <a:ext cx="3644629" cy="2768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5" y="3356992"/>
            <a:ext cx="3959108" cy="27688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368544"/>
          </a:xfrm>
        </p:spPr>
        <p:txBody>
          <a:bodyPr>
            <a:noAutofit/>
          </a:bodyPr>
          <a:lstStyle/>
          <a:p>
            <a:pPr lvl="0">
              <a:defRPr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Плачет Дед, плачет Баба.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726"/>
            <a:ext cx="4056484" cy="2836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6" y="3501008"/>
            <a:ext cx="4427444" cy="309634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Презентация для детей младшего дошкольного возраста  В гости к сказке   «Курочка Ряба»</vt:lpstr>
      <vt:lpstr> </vt:lpstr>
      <vt:lpstr>              </vt:lpstr>
      <vt:lpstr> И была у них курочка Ряба.</vt:lpstr>
      <vt:lpstr> Снесла курочка яичко, да не простое-золотое.  </vt:lpstr>
      <vt:lpstr>Дед бил – не разбил.</vt:lpstr>
      <vt:lpstr> Баба била – не разбила.  </vt:lpstr>
      <vt:lpstr> А мышка бежала, хвостиком махнула, яичко упало и разбилось. </vt:lpstr>
      <vt:lpstr> Плачет Дед, плачет Баба.</vt:lpstr>
      <vt:lpstr>А курочка Ряба говорит им: - не плачь, Дед, не плачь Баба: снесу вам новое яичко не золотое, а простое!</vt:lpstr>
      <vt:lpstr> </vt:lpstr>
      <vt:lpstr> </vt:lpstr>
      <vt:lpstr>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сказке «Репка»</dc:title>
  <dc:creator>User</dc:creator>
  <cp:lastModifiedBy>User</cp:lastModifiedBy>
  <cp:revision>29</cp:revision>
  <dcterms:created xsi:type="dcterms:W3CDTF">2015-02-08T17:21:10Z</dcterms:created>
  <dcterms:modified xsi:type="dcterms:W3CDTF">2020-04-23T15:56:39Z</dcterms:modified>
  <cp:version>0906.0100.01</cp:version>
</cp:coreProperties>
</file>