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56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94421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Масеев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365104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1920-2001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12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54" y="613812"/>
            <a:ext cx="5534448" cy="553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G_1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008554" cy="5256584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6634" b="3783"/>
          <a:stretch/>
        </p:blipFill>
        <p:spPr bwMode="auto">
          <a:xfrm>
            <a:off x="5436096" y="1388491"/>
            <a:ext cx="3005694" cy="441677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2908697" cy="387826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GIQ11CNEPJ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461"/>
            <a:ext cx="4464496" cy="595512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40" y="467505"/>
            <a:ext cx="403244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Великая Отечественная война оставила свой след и в биографии нашей семьи. Мой прадедушка, </a:t>
            </a:r>
            <a:r>
              <a:rPr lang="ru-RU" sz="1500" dirty="0" err="1"/>
              <a:t>Масеев</a:t>
            </a:r>
            <a:r>
              <a:rPr lang="ru-RU" sz="1500" dirty="0"/>
              <a:t> Василий Павлович, дошел до Берлина… </a:t>
            </a:r>
          </a:p>
          <a:p>
            <a:r>
              <a:rPr lang="ru-RU" sz="1500" dirty="0"/>
              <a:t>Родился он в 1920 году в обычной сельской семье. Был весёлым, энергичным парнем. В 1940 году его призвали на службу в Красную Армию. Служил он  на Украине. Именно его военная часть приняла первые удары фашисткой армии. Со слов моего деда, а ему рассказывал отец, бои были страшными, наши солдаты вынуждены были отступать. В одном из таких боев 25 марта 1942 года прадед был тяжело ранен в обе ноги. Долгое время он лечился в госпитале. Окрепнув после ранения, прадедушка возвращается на фронт, в 12 кавалеристский полк. Дед мне рассказывал, что прадед не любил вспоминать о войне. Я думаю, наверное, ему было очень больно и тяжело. Он видел всю жестокость той войны. На подступах к Берлину прадед был ранен в ногу. Победу он встречал в госпитале. </a:t>
            </a:r>
          </a:p>
          <a:p>
            <a:r>
              <a:rPr lang="ru-RU" sz="1500" dirty="0"/>
              <a:t>К счастью, мой прадедушка вернулся с фронта живым, в родном селе он женился, трудился в совхозе и воспитал </a:t>
            </a:r>
            <a:r>
              <a:rPr lang="ru-RU" sz="1500"/>
              <a:t>троих </a:t>
            </a:r>
            <a:r>
              <a:rPr lang="ru-RU" sz="1500" smtClean="0"/>
              <a:t>детей.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6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</TotalTime>
  <Words>196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Масеев  Василий Павлович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Масеев  Василий Павлович 1920-2001</dc:title>
  <dc:creator>admin</dc:creator>
  <cp:lastModifiedBy>admin</cp:lastModifiedBy>
  <cp:revision>3</cp:revision>
  <dcterms:created xsi:type="dcterms:W3CDTF">2019-01-12T14:28:24Z</dcterms:created>
  <dcterms:modified xsi:type="dcterms:W3CDTF">2019-01-12T14:51:16Z</dcterms:modified>
</cp:coreProperties>
</file>