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  <p:sldId id="273" r:id="rId9"/>
    <p:sldId id="290" r:id="rId10"/>
    <p:sldId id="275" r:id="rId11"/>
    <p:sldId id="272" r:id="rId12"/>
    <p:sldId id="266" r:id="rId13"/>
    <p:sldId id="271" r:id="rId14"/>
    <p:sldId id="274" r:id="rId15"/>
    <p:sldId id="291" r:id="rId16"/>
    <p:sldId id="263" r:id="rId17"/>
    <p:sldId id="270" r:id="rId18"/>
    <p:sldId id="29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783933"/>
            <a:ext cx="5760639" cy="295743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Методическая мастерская»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ОБМАЙКИНА МАРИНА ИВАНОВНА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воспитатель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МДОУ </a:t>
            </a:r>
            <a:r>
              <a:rPr lang="ru-RU" dirty="0">
                <a:solidFill>
                  <a:srgbClr val="C00000"/>
                </a:solidFill>
              </a:rPr>
              <a:t>«Детский сад №124 комбинированного вида»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3364"/>
            <a:ext cx="4548879" cy="341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21596" y="243513"/>
            <a:ext cx="6282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развитие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5836087" cy="283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59" y="5013176"/>
            <a:ext cx="5620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 Украшение платка мордовским узором»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эрз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Мокшэрзянь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узорсо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пацинень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мазылгавтома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317336"/>
            <a:ext cx="648072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844040" y="332740"/>
            <a:ext cx="68338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 dirty="0"/>
          </a:p>
          <a:p>
            <a:r>
              <a:rPr lang="ru-RU" altLang="en-US" dirty="0">
                <a:latin typeface="Times New Roman" pitchFamily="18" charset="0"/>
                <a:cs typeface="Times New Roman" pitchFamily="18" charset="0"/>
              </a:rPr>
              <a:t>Физическое развитие детей через использование подвижных игр</a:t>
            </a:r>
            <a:r>
              <a:rPr lang="ru-RU" altLang="en-US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-850"/>
          <a:stretch>
            <a:fillRect/>
          </a:stretch>
        </p:blipFill>
        <p:spPr>
          <a:xfrm>
            <a:off x="1763395" y="1340485"/>
            <a:ext cx="4431685" cy="2808311"/>
          </a:xfrm>
          <a:prstGeom prst="rect">
            <a:avLst/>
          </a:prstGeom>
        </p:spPr>
      </p:pic>
      <p:pic>
        <p:nvPicPr>
          <p:cNvPr id="6" name="Рисунок 3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6027" y="4076730"/>
            <a:ext cx="3906817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77257" y="265139"/>
            <a:ext cx="69432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Устное народное творчество является главным средством активации речевой деятельности. Это и песенки и пестушки, прибаутки, стихи, загадки, считалки, дразнилки.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564" y="4293235"/>
            <a:ext cx="5036445" cy="2448272"/>
          </a:xfrm>
          <a:prstGeom prst="rect">
            <a:avLst/>
          </a:prstGeom>
        </p:spPr>
      </p:pic>
      <p:pic>
        <p:nvPicPr>
          <p:cNvPr id="113" name="Изображение 112"/>
          <p:cNvPicPr/>
          <p:nvPr/>
        </p:nvPicPr>
        <p:blipFill>
          <a:blip r:embed="rId4"/>
          <a:stretch>
            <a:fillRect/>
          </a:stretch>
        </p:blipFill>
        <p:spPr>
          <a:xfrm>
            <a:off x="1907540" y="1449705"/>
            <a:ext cx="6214110" cy="27457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335809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794510" y="404495"/>
            <a:ext cx="72396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dirty="0">
                <a:latin typeface="Times New Roman" pitchFamily="18" charset="0"/>
                <a:cs typeface="Times New Roman" pitchFamily="18" charset="0"/>
              </a:rPr>
              <a:t>Мордовская художественная литература и фольклор несут в себе черты национальных традиций, а также содержат много информации о родном 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крае </a:t>
            </a:r>
            <a:endParaRPr lang="ru-RU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4" name="Изображение 113"/>
          <p:cNvPicPr/>
          <p:nvPr/>
        </p:nvPicPr>
        <p:blipFill>
          <a:blip r:embed="rId3"/>
          <a:stretch>
            <a:fillRect/>
          </a:stretch>
        </p:blipFill>
        <p:spPr>
          <a:xfrm>
            <a:off x="3511550" y="4004945"/>
            <a:ext cx="5632450" cy="287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Изображение 114"/>
          <p:cNvPicPr/>
          <p:nvPr/>
        </p:nvPicPr>
        <p:blipFill>
          <a:blip r:embed="rId4"/>
          <a:stretch>
            <a:fillRect/>
          </a:stretch>
        </p:blipFill>
        <p:spPr>
          <a:xfrm>
            <a:off x="1835785" y="1556385"/>
            <a:ext cx="5387340" cy="2777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7257" y="326573"/>
            <a:ext cx="694321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990090" y="326390"/>
            <a:ext cx="64903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 dirty="0"/>
          </a:p>
          <a:p>
            <a:r>
              <a:rPr lang="ru-RU" altLang="en-US" dirty="0">
                <a:latin typeface="Times New Roman" pitchFamily="18" charset="0"/>
                <a:cs typeface="Times New Roman" pitchFamily="18" charset="0"/>
              </a:rPr>
              <a:t>Декоративно-прикладное и изобразительное искусство</a:t>
            </a:r>
          </a:p>
        </p:txBody>
      </p:sp>
      <p:pic>
        <p:nvPicPr>
          <p:cNvPr id="116" name="Изображение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4796790" y="3690620"/>
            <a:ext cx="4347210" cy="2245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Изображение 116"/>
          <p:cNvPicPr/>
          <p:nvPr/>
        </p:nvPicPr>
        <p:blipFill>
          <a:blip r:embed="rId4"/>
          <a:stretch>
            <a:fillRect/>
          </a:stretch>
        </p:blipFill>
        <p:spPr>
          <a:xfrm>
            <a:off x="4884952" y="1705450"/>
            <a:ext cx="4307840" cy="1957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Изображение 117"/>
          <p:cNvPicPr/>
          <p:nvPr/>
        </p:nvPicPr>
        <p:blipFill>
          <a:blip r:embed="rId5"/>
          <a:stretch>
            <a:fillRect/>
          </a:stretch>
        </p:blipFill>
        <p:spPr>
          <a:xfrm>
            <a:off x="1370544" y="3817620"/>
            <a:ext cx="3716655" cy="1991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9" name="Изображение 118"/>
          <p:cNvPicPr/>
          <p:nvPr/>
        </p:nvPicPr>
        <p:blipFill>
          <a:blip r:embed="rId6"/>
          <a:stretch>
            <a:fillRect/>
          </a:stretch>
        </p:blipFill>
        <p:spPr>
          <a:xfrm>
            <a:off x="1572792" y="1705450"/>
            <a:ext cx="3312160" cy="21107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1661795" y="404495"/>
            <a:ext cx="71767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dirty="0">
                <a:latin typeface="Times New Roman" pitchFamily="18" charset="0"/>
                <a:cs typeface="Times New Roman" pitchFamily="18" charset="0"/>
              </a:rPr>
              <a:t>В рамках дополнительного образования, организовала занятия с детьми в кружке «</a:t>
            </a:r>
            <a:r>
              <a:rPr lang="ru-RU" altLang="en-US" dirty="0" err="1">
                <a:latin typeface="Times New Roman" pitchFamily="18" charset="0"/>
                <a:cs typeface="Times New Roman" pitchFamily="18" charset="0"/>
              </a:rPr>
              <a:t>Тештине</a:t>
            </a:r>
            <a:r>
              <a:rPr lang="ru-RU" altLang="en-US" dirty="0"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82664" y="246252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 rotWithShape="1">
          <a:blip r:embed="rId3"/>
          <a:srcRect l="40140" t="32691" r="14120"/>
          <a:stretch>
            <a:fillRect/>
          </a:stretch>
        </p:blipFill>
        <p:spPr>
          <a:xfrm>
            <a:off x="1907618" y="1916202"/>
            <a:ext cx="3303760" cy="2351979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763395" y="908685"/>
            <a:ext cx="4572000" cy="9321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Мастер –класс «Изготовление куклы из платка»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  <a:sym typeface="+mn-ea"/>
              </a:rPr>
              <a:t>( </a:t>
            </a:r>
            <a:r>
              <a:rPr lang="ru-RU" dirty="0" err="1">
                <a:latin typeface="Times New Roman" pitchFamily="18" charset="0"/>
                <a:cs typeface="Times New Roman" pitchFamily="18" charset="0"/>
                <a:sym typeface="+mn-ea"/>
              </a:rPr>
              <a:t>эрз</a:t>
            </a:r>
            <a:r>
              <a:rPr lang="ru-RU" dirty="0">
                <a:latin typeface="Times New Roman" pitchFamily="18" charset="0"/>
                <a:cs typeface="Times New Roman" pitchFamily="18" charset="0"/>
                <a:sym typeface="+mn-ea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  <a:sym typeface="+mn-ea"/>
              </a:rPr>
              <a:t>Пацинесте</a:t>
            </a:r>
            <a:r>
              <a:rPr lang="ru-RU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  <a:sym typeface="+mn-ea"/>
              </a:rPr>
              <a:t>теезь</a:t>
            </a:r>
            <a:r>
              <a:rPr lang="ru-RU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sym typeface="+mn-ea"/>
              </a:rPr>
              <a:t>кукла)</a:t>
            </a:r>
            <a:endParaRPr lang="ru-RU" altLang="en-US" dirty="0"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0" y="3590290"/>
            <a:ext cx="5042535" cy="326771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572000" y="2924810"/>
            <a:ext cx="457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Масленица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  <a:sym typeface="+mn-ea"/>
              </a:rPr>
              <a:t>(</a:t>
            </a:r>
            <a:r>
              <a:rPr lang="ru-RU" dirty="0" err="1">
                <a:latin typeface="Times New Roman" pitchFamily="18" charset="0"/>
                <a:cs typeface="Times New Roman" pitchFamily="18" charset="0"/>
                <a:sym typeface="+mn-ea"/>
              </a:rPr>
              <a:t>эрз.Мастя</a:t>
            </a:r>
            <a:r>
              <a:rPr lang="ru-RU" dirty="0">
                <a:latin typeface="Times New Roman" pitchFamily="18" charset="0"/>
                <a:cs typeface="Times New Roman" pitchFamily="18" charset="0"/>
                <a:sym typeface="+mn-ea"/>
              </a:rPr>
              <a:t>)</a:t>
            </a:r>
            <a:endParaRPr lang="ru-RU" altLang="en-US" dirty="0"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404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комплексная, систематизированная работа по приобщению детей к мордовской народной культуре имеет положительные результаты.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397" y="2204601"/>
            <a:ext cx="3703267" cy="1800200"/>
          </a:xfrm>
          <a:prstGeom prst="rect">
            <a:avLst/>
          </a:prstGeom>
        </p:spPr>
      </p:pic>
      <p:pic>
        <p:nvPicPr>
          <p:cNvPr id="2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279" y="2708604"/>
            <a:ext cx="3407007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858" y="4148775"/>
            <a:ext cx="4685840" cy="22778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720840"/>
            <a:ext cx="6480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Соприкосновение с народным искусством и традициями, участие в народных праздниках обогащают и наших детей, формируют у них чувство гордости за свой народ, поддерживает интерес к его истории и культуре.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воспитанники освоили мордовские народные игры, активно используют в речи мордовский фольклор, знакомятся с традиционным мордовским костюмом, его элементами, могут самостоятельно составлять узоры на мордовские мотивы.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332656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работы: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выставки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развлечения</a:t>
            </a:r>
            <a:r>
              <a:rPr lang="ru-RU" dirty="0"/>
              <a:t>.</a:t>
            </a:r>
          </a:p>
        </p:txBody>
      </p:sp>
      <p:pic>
        <p:nvPicPr>
          <p:cNvPr id="1027" name="Picture 3" descr="D:\Рабочий стол 2\ЭКСПЕРИМЕНТ\ноябрь\IMG_4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32984"/>
            <a:ext cx="3851188" cy="25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ospital\Desktop\2 язы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94" y="3859175"/>
            <a:ext cx="5283212" cy="27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98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2256" y="476672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приобщения дошкольников к  национальным  традициям, культуре,  языку имеет особенное значение в современных условиях.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10551" y="5013176"/>
            <a:ext cx="6799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мордовской национальной культурой  и обучение их мордовскому языку, в настоящий момент является актуальным и важным направлением воспитания ребёнка в детских садах Мордовии</a:t>
            </a:r>
          </a:p>
        </p:txBody>
      </p:sp>
      <p:pic>
        <p:nvPicPr>
          <p:cNvPr id="4098" name="Picture 2" descr="https://sun9-40.userapi.com/impg/Igdcj3hh-oyG0e2DVPzANA1DPmffY5_6LX4-pA/xT8hPNxhlx8.jpg?size=810x1080&amp;quality=95&amp;sign=ddd44fd69d87ae83dde4eec76e87de0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396365"/>
            <a:ext cx="3049270" cy="37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474345"/>
            <a:ext cx="6048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дошкольников к национальной истории и культуре посредством ознакомления с мордовским (эрзя) языком.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1.Воспитывать у ребенка любовь и привязанность к своей семье, дому, детскому саду, городу, республике, стране.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Воспитывать  любовь к Родине и родному краю и его истории; учить видеть историю вокруг себя( в домах, которые нас окружают, в предметах быта, в названиях улиц)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Приобщать к культуре и традициям мордовского народа; воспитывать лучшие качества присущие ему: трудолюбие, доброту, сочувствие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4.Развивать интерес к мордовской культуре, через изучение родного языка.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Формировать навыки речевого общения на родном языке.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48680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более глубокому изучению истории, традиций и языка своего народа;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родителям в создании системы семейного воспитания по приобщению к народной культуре мордвы и обучению родного языка.</a:t>
            </a:r>
          </a:p>
        </p:txBody>
      </p:sp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908175" y="2564765"/>
            <a:ext cx="5796915" cy="3119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260648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Начальный этап  работа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родителями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77257" y="5157192"/>
            <a:ext cx="6727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созданию предметно-развивающей среды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8148" b="6296"/>
          <a:stretch>
            <a:fillRect/>
          </a:stretch>
        </p:blipFill>
        <p:spPr>
          <a:xfrm>
            <a:off x="2411760" y="1124744"/>
            <a:ext cx="2248632" cy="3495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3718" b="5728"/>
          <a:stretch>
            <a:fillRect/>
          </a:stretch>
        </p:blipFill>
        <p:spPr>
          <a:xfrm>
            <a:off x="5724128" y="1196752"/>
            <a:ext cx="2051720" cy="35128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7257" y="476672"/>
            <a:ext cx="6295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 наглядных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пособий, произведений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литературы, образцы народного искусства, дидактические игры</a:t>
            </a:r>
          </a:p>
        </p:txBody>
      </p:sp>
      <p:pic>
        <p:nvPicPr>
          <p:cNvPr id="2" name="Изображение 1"/>
          <p:cNvPicPr/>
          <p:nvPr/>
        </p:nvPicPr>
        <p:blipFill>
          <a:blip r:embed="rId3"/>
          <a:stretch>
            <a:fillRect/>
          </a:stretch>
        </p:blipFill>
        <p:spPr>
          <a:xfrm>
            <a:off x="6012180" y="1124585"/>
            <a:ext cx="2073910" cy="2750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5709920" y="3573145"/>
            <a:ext cx="3369310" cy="3227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5"/>
          <a:stretch>
            <a:fillRect/>
          </a:stretch>
        </p:blipFill>
        <p:spPr>
          <a:xfrm>
            <a:off x="1908175" y="1822450"/>
            <a:ext cx="3751580" cy="4281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260648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63568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данному направлению разработала перспективный план,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тематических занятий: «Музеи города Саранска», «История возникновения города Саранска»,  «Саранск – столица Мордовии». Для родителей провела консультации: «Из истории Саранска», «Улицы нашего города»</a:t>
            </a:r>
          </a:p>
        </p:txBody>
      </p:sp>
      <p:pic>
        <p:nvPicPr>
          <p:cNvPr id="106" name="Изображение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1619885" y="1988820"/>
            <a:ext cx="3508375" cy="255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Изображение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4500245" y="3406140"/>
            <a:ext cx="4602480" cy="3451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Изображение 108"/>
          <p:cNvPicPr/>
          <p:nvPr/>
        </p:nvPicPr>
        <p:blipFill>
          <a:blip r:embed="rId5"/>
          <a:stretch>
            <a:fillRect/>
          </a:stretch>
        </p:blipFill>
        <p:spPr>
          <a:xfrm>
            <a:off x="5220335" y="1988820"/>
            <a:ext cx="3389630" cy="1797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6"/>
          <a:stretch>
            <a:fillRect/>
          </a:stretch>
        </p:blipFill>
        <p:spPr>
          <a:xfrm>
            <a:off x="1701165" y="4778375"/>
            <a:ext cx="2799080" cy="1800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6764" y="253491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21596" y="243513"/>
            <a:ext cx="6282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развитие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45485"/>
            <a:ext cx="45720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1691"/>
          <a:stretch>
            <a:fillRect/>
          </a:stretch>
        </p:blipFill>
        <p:spPr>
          <a:xfrm>
            <a:off x="2123728" y="1052736"/>
            <a:ext cx="3120727" cy="165847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212976"/>
            <a:ext cx="370681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1715770" y="188595"/>
            <a:ext cx="72802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 dirty="0"/>
          </a:p>
          <a:p>
            <a:endParaRPr lang="ru-RU" altLang="en-US" dirty="0"/>
          </a:p>
          <a:p>
            <a:r>
              <a:rPr lang="ru-RU" altLang="en-US" dirty="0">
                <a:latin typeface="Times New Roman" pitchFamily="18" charset="0"/>
                <a:cs typeface="Times New Roman" pitchFamily="18" charset="0"/>
              </a:rPr>
              <a:t>Историко-культурное образование дошкольников в процессе знакомства с республиканской символикой, гербом и флагом Мордовии, названиями городов и улиц, историческими достопримечательностями Мордовского 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края</a:t>
            </a:r>
            <a:endParaRPr lang="ru-RU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1" name="Изображение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1903593" y="1946990"/>
            <a:ext cx="6845935" cy="4430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82664" y="2462524"/>
            <a:ext cx="6462304" cy="16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530</Words>
  <Application>Microsoft Office PowerPoint</Application>
  <PresentationFormat>Экран (4:3)</PresentationFormat>
  <Paragraphs>53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vospital</dc:creator>
  <cp:lastModifiedBy>vospital</cp:lastModifiedBy>
  <cp:revision>20</cp:revision>
  <dcterms:created xsi:type="dcterms:W3CDTF">2022-03-05T08:26:00Z</dcterms:created>
  <dcterms:modified xsi:type="dcterms:W3CDTF">2024-02-29T06:17:28Z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E8C7840415FD4F1795C636029E4EC526_13</vt:lpwstr>
  </property>
  <property fmtid="{D5CDD505-2E9C-101B-9397-08002B2CF9AE}" pid="3" name="KSOProductBuildVer">
    <vt:lpwstr>1049-12.2.0.13431</vt:lpwstr>
  </property>
</Properties>
</file>