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6" r:id="rId3"/>
    <p:sldId id="284" r:id="rId4"/>
    <p:sldId id="258" r:id="rId5"/>
    <p:sldId id="259" r:id="rId6"/>
    <p:sldId id="285" r:id="rId7"/>
    <p:sldId id="261" r:id="rId8"/>
    <p:sldId id="286" r:id="rId9"/>
    <p:sldId id="263" r:id="rId10"/>
    <p:sldId id="287" r:id="rId11"/>
    <p:sldId id="288" r:id="rId12"/>
    <p:sldId id="289" r:id="rId13"/>
    <p:sldId id="301" r:id="rId14"/>
    <p:sldId id="268" r:id="rId15"/>
    <p:sldId id="300" r:id="rId16"/>
    <p:sldId id="302" r:id="rId17"/>
    <p:sldId id="303" r:id="rId18"/>
    <p:sldId id="299" r:id="rId19"/>
    <p:sldId id="294" r:id="rId20"/>
    <p:sldId id="293" r:id="rId21"/>
    <p:sldId id="292" r:id="rId22"/>
    <p:sldId id="291" r:id="rId23"/>
    <p:sldId id="290" r:id="rId24"/>
    <p:sldId id="283" r:id="rId25"/>
    <p:sldId id="282" r:id="rId26"/>
    <p:sldId id="277" r:id="rId27"/>
    <p:sldId id="295" r:id="rId28"/>
    <p:sldId id="296" r:id="rId29"/>
    <p:sldId id="297" r:id="rId30"/>
    <p:sldId id="29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333399"/>
    <a:srgbClr val="6699FF"/>
    <a:srgbClr val="0000FF"/>
    <a:srgbClr val="00B0EE"/>
    <a:srgbClr val="FF66FF"/>
    <a:srgbClr val="683D83"/>
    <a:srgbClr val="FF0066"/>
    <a:srgbClr val="EA801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54" autoAdjust="0"/>
  </p:normalViewPr>
  <p:slideViewPr>
    <p:cSldViewPr>
      <p:cViewPr varScale="1">
        <p:scale>
          <a:sx n="41" d="100"/>
          <a:sy n="41" d="100"/>
        </p:scale>
        <p:origin x="-91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4857784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CC3399"/>
                </a:solidFill>
              </a:rPr>
              <a:t>Согласование </a:t>
            </a:r>
            <a:br>
              <a:rPr lang="ru-RU" sz="4800" i="1" dirty="0" smtClean="0">
                <a:solidFill>
                  <a:srgbClr val="CC3399"/>
                </a:solidFill>
              </a:rPr>
            </a:br>
            <a:r>
              <a:rPr lang="ru-RU" sz="4800" i="1" dirty="0" smtClean="0">
                <a:solidFill>
                  <a:srgbClr val="CC3399"/>
                </a:solidFill>
              </a:rPr>
              <a:t>существительных с числительными</a:t>
            </a:r>
            <a:endParaRPr lang="ru-RU" sz="4800" i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072206"/>
            <a:ext cx="8429684" cy="428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/>
              <a:t>один шар                                 восемь (чего?)…</a:t>
            </a:r>
            <a:endParaRPr lang="ru-RU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71477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85728"/>
            <a:ext cx="35719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072206"/>
            <a:ext cx="8429684" cy="428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/>
              <a:t>одна лопата                            пять (чего?) …</a:t>
            </a:r>
            <a:endParaRPr lang="ru-RU" i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571480"/>
            <a:ext cx="36207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16" y="4581128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57364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642918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714620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500438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072206"/>
            <a:ext cx="8429684" cy="428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/>
              <a:t>один мяч                                          пять (чего?) …</a:t>
            </a:r>
            <a:endParaRPr lang="ru-RU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357400"/>
            <a:ext cx="3786214" cy="378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285728"/>
            <a:ext cx="2357454" cy="207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1643050"/>
            <a:ext cx="2357454" cy="207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2143116"/>
            <a:ext cx="2357454" cy="207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3929066"/>
            <a:ext cx="2357454" cy="207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3929066"/>
            <a:ext cx="2357454" cy="207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929330"/>
            <a:ext cx="8329642" cy="6429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/>
              <a:t>один бант                             пять (чего?) …</a:t>
            </a:r>
            <a:endParaRPr lang="ru-RU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3061438"/>
            <a:ext cx="350043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1785926"/>
            <a:ext cx="2152645" cy="163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500042"/>
            <a:ext cx="2152645" cy="163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2357430"/>
            <a:ext cx="2152645" cy="163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4286256"/>
            <a:ext cx="2152645" cy="163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3786190"/>
            <a:ext cx="2152645" cy="163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538602"/>
            <a:ext cx="27860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428604"/>
            <a:ext cx="16430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2571744"/>
            <a:ext cx="1857389" cy="203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4500570"/>
            <a:ext cx="1571621" cy="157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3929066"/>
            <a:ext cx="203835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857232"/>
            <a:ext cx="2339698" cy="204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28596" y="6072206"/>
            <a:ext cx="8358246" cy="428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/>
              <a:t>одна мышь                                 пять (кого?) …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43644"/>
            <a:ext cx="8229600" cy="428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/>
              <a:t>одна сова                               пять (кого?) …</a:t>
            </a:r>
            <a:endParaRPr lang="ru-RU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081199"/>
            <a:ext cx="3019425" cy="391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857232"/>
            <a:ext cx="1714512" cy="205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928670"/>
            <a:ext cx="1714512" cy="205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3714752"/>
            <a:ext cx="1714512" cy="205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3929066"/>
            <a:ext cx="1714512" cy="205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857496"/>
            <a:ext cx="1714512" cy="205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072206"/>
            <a:ext cx="8429684" cy="428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/>
              <a:t>одна груша                         пять (чего?) …</a:t>
            </a:r>
            <a:endParaRPr lang="ru-RU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045499"/>
            <a:ext cx="3071834" cy="391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428604"/>
            <a:ext cx="1785950" cy="212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2500306"/>
            <a:ext cx="1785950" cy="212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428604"/>
            <a:ext cx="1785950" cy="212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2714620"/>
            <a:ext cx="1785950" cy="212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4000504"/>
            <a:ext cx="1785950" cy="212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72206"/>
            <a:ext cx="8229600" cy="428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/>
              <a:t>один пирожок                           шесть (чего?) …</a:t>
            </a:r>
            <a:endParaRPr lang="ru-RU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73880"/>
            <a:ext cx="4000528" cy="352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8033" y="3933056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0"/>
            <a:ext cx="2143108" cy="173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1857388"/>
            <a:ext cx="2143108" cy="173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857388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072206"/>
            <a:ext cx="8429684" cy="428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/>
              <a:t>один карандаш                        пять (чего?) …</a:t>
            </a:r>
            <a:endParaRPr lang="ru-RU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545" y="1908610"/>
            <a:ext cx="250033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572537">
            <a:off x="4311576" y="319090"/>
            <a:ext cx="142876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302080">
            <a:off x="3597194" y="2605107"/>
            <a:ext cx="142876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572537">
            <a:off x="6669030" y="461965"/>
            <a:ext cx="142876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131023">
            <a:off x="4630316" y="3769252"/>
            <a:ext cx="142876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572537">
            <a:off x="6740466" y="2462230"/>
            <a:ext cx="142876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072206"/>
            <a:ext cx="8429684" cy="428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/>
              <a:t>одна игра                                  пять (чего?) …</a:t>
            </a:r>
            <a:endParaRPr lang="ru-RU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4000"/>
          </a:blip>
          <a:srcRect/>
          <a:stretch>
            <a:fillRect/>
          </a:stretch>
        </p:blipFill>
        <p:spPr bwMode="auto">
          <a:xfrm>
            <a:off x="395536" y="2751778"/>
            <a:ext cx="3000396" cy="323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lum contras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357166"/>
            <a:ext cx="1714512" cy="180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lum contras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285728"/>
            <a:ext cx="1714512" cy="180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lum contras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2643182"/>
            <a:ext cx="1714512" cy="180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lum contras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2285992"/>
            <a:ext cx="1714512" cy="180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lum contras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4214818"/>
            <a:ext cx="1714512" cy="180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6143644"/>
            <a:ext cx="8501122" cy="428628"/>
          </a:xfrm>
        </p:spPr>
        <p:txBody>
          <a:bodyPr>
            <a:noAutofit/>
          </a:bodyPr>
          <a:lstStyle/>
          <a:p>
            <a:pPr algn="l"/>
            <a:r>
              <a:rPr lang="ru-RU" i="1" dirty="0" smtClean="0">
                <a:solidFill>
                  <a:schemeClr val="tx1"/>
                </a:solidFill>
              </a:rPr>
              <a:t>одно дерево                                  пять (чего?) …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552706"/>
            <a:ext cx="28765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357694"/>
            <a:ext cx="15049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7205" y="836712"/>
            <a:ext cx="238125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960" y="3501008"/>
            <a:ext cx="24765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2428868"/>
            <a:ext cx="1857378" cy="181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428604"/>
            <a:ext cx="2028828" cy="17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80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72206"/>
            <a:ext cx="8229600" cy="428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/>
              <a:t>один апельсин                          шесть (чего?) …</a:t>
            </a:r>
            <a:endParaRPr lang="ru-RU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612877"/>
            <a:ext cx="3643338" cy="336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786322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500306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143248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00174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785794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786322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428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/>
              <a:t>один дом                               пять (чего?) …</a:t>
            </a:r>
            <a:endParaRPr lang="ru-RU" i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25081"/>
            <a:ext cx="3571900" cy="39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285728"/>
            <a:ext cx="1714512" cy="202563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57166"/>
            <a:ext cx="22764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500306"/>
            <a:ext cx="20002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2571744"/>
            <a:ext cx="1743067" cy="174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4214818"/>
            <a:ext cx="1833559" cy="170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072206"/>
            <a:ext cx="8329642" cy="428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/>
              <a:t>один помидор                          пять (чего?) …</a:t>
            </a:r>
            <a:endParaRPr lang="ru-RU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88" y="1424168"/>
            <a:ext cx="4357686" cy="431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2571743"/>
            <a:ext cx="4000508" cy="31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000768"/>
            <a:ext cx="8358246" cy="5000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две сливы                                семь (чего?) …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76425"/>
            <a:ext cx="392909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2714620"/>
            <a:ext cx="4119568" cy="300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571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один носок                          пять (чего?) …</a:t>
            </a:r>
            <a:endParaRPr lang="ru-RU" i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371477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06" y="285728"/>
            <a:ext cx="450059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2357442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1578" y="4262577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071942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071678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57166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8604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405045"/>
            <a:ext cx="421484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28596" y="6072206"/>
            <a:ext cx="828680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 воробей                             шесть (кого?) …  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28670"/>
            <a:ext cx="40624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6143644"/>
            <a:ext cx="84820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одно яблоко                                шесть (чего?) …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2714620"/>
            <a:ext cx="430319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928670"/>
            <a:ext cx="3569163" cy="233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72206"/>
            <a:ext cx="8229600" cy="428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/>
              <a:t>один ковер                            пять (чего?) …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285728"/>
            <a:ext cx="200026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357166"/>
            <a:ext cx="1804990" cy="291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807297">
            <a:off x="5664844" y="3420365"/>
            <a:ext cx="3193181" cy="16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99566">
            <a:off x="4372583" y="2595866"/>
            <a:ext cx="1652588" cy="333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642918"/>
            <a:ext cx="3262314" cy="43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1285860"/>
            <a:ext cx="192882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80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72206"/>
            <a:ext cx="8229600" cy="428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/>
              <a:t>один стол                                 пять (чего?) …</a:t>
            </a:r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1467" y="3714752"/>
            <a:ext cx="266701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33591"/>
            <a:ext cx="39147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285728"/>
            <a:ext cx="23812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785926"/>
            <a:ext cx="2019292" cy="147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4643446"/>
            <a:ext cx="171448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2786058"/>
            <a:ext cx="200026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072206"/>
            <a:ext cx="8329642" cy="428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/>
              <a:t>одно окно                              пять (чего?) …</a:t>
            </a:r>
            <a:endParaRPr lang="ru-RU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285728"/>
            <a:ext cx="1714512" cy="188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85728"/>
            <a:ext cx="159067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17" y="1142984"/>
            <a:ext cx="36433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2214554"/>
            <a:ext cx="1585906" cy="185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2214554"/>
            <a:ext cx="17859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4143380"/>
            <a:ext cx="161924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072206"/>
            <a:ext cx="8429684" cy="3571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/>
              <a:t>один лист                                пять (чего?) …</a:t>
            </a:r>
            <a:endParaRPr lang="ru-RU" i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46598"/>
            <a:ext cx="37052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26761"/>
            <a:ext cx="183118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124" y="2247208"/>
            <a:ext cx="183118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648" y="4293096"/>
            <a:ext cx="183118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83118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0994" y="2247208"/>
            <a:ext cx="183118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3D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72206"/>
            <a:ext cx="8229600" cy="428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/>
              <a:t>два уха                                      десять (чего?) …</a:t>
            </a:r>
            <a:endParaRPr lang="ru-RU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4000504"/>
            <a:ext cx="102391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3714752"/>
            <a:ext cx="2285996" cy="195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571480"/>
            <a:ext cx="371475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928670"/>
            <a:ext cx="407196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714356"/>
            <a:ext cx="400052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57158" y="6072206"/>
            <a:ext cx="8501122" cy="5000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один стул                                     пять (чего?) …</a:t>
            </a:r>
            <a:endParaRPr lang="ru-RU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9434" y="29154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7607" y="29154"/>
            <a:ext cx="11191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772816"/>
            <a:ext cx="14287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930" y="3795016"/>
            <a:ext cx="1588736" cy="218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1370" y="3795016"/>
            <a:ext cx="1717472" cy="217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14337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6485" y="1428736"/>
            <a:ext cx="15352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4000504"/>
            <a:ext cx="1881186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4143380"/>
            <a:ext cx="1962146" cy="204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54" y="2382939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85728"/>
            <a:ext cx="180974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357158" y="6143644"/>
            <a:ext cx="8501122" cy="428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/>
              <a:t>одно платье                            пять (чего?) …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072206"/>
            <a:ext cx="8329642" cy="428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/>
              <a:t>одно яйцо                                     семь (чего?) …</a:t>
            </a:r>
            <a:endParaRPr lang="ru-RU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2924944"/>
            <a:ext cx="328614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64" y="487466"/>
            <a:ext cx="51435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071678"/>
            <a:ext cx="23812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57158" y="6072206"/>
            <a:ext cx="8358246" cy="428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/>
              <a:t>одно одеяло                                 пять (чего?) …</a:t>
            </a:r>
            <a:endParaRPr lang="ru-RU" i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57166"/>
            <a:ext cx="2381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643050"/>
            <a:ext cx="2952754" cy="31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1714488"/>
            <a:ext cx="2286016" cy="195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3643314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3786190"/>
            <a:ext cx="2357439" cy="173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072206"/>
            <a:ext cx="8429684" cy="428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/>
              <a:t>одна кукла                                 пять (чего?) …</a:t>
            </a:r>
            <a:endParaRPr lang="ru-RU" i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357166"/>
            <a:ext cx="181451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email">
            <a:lum contras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3357562"/>
            <a:ext cx="2119305" cy="26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3500438"/>
            <a:ext cx="26432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643050"/>
            <a:ext cx="16668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0170"/>
            <a:ext cx="3524288" cy="454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285728"/>
            <a:ext cx="16906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314327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2500306"/>
            <a:ext cx="3167067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214422"/>
            <a:ext cx="20335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57158" y="6072206"/>
            <a:ext cx="8329642" cy="5000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/>
              <a:t>одно ведро                                 пять (чего?) …</a:t>
            </a:r>
            <a:endParaRPr lang="ru-RU" i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285728"/>
            <a:ext cx="2357454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3714752"/>
            <a:ext cx="1857378" cy="185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203</Words>
  <Application>Microsoft Office PowerPoint</Application>
  <PresentationFormat>Экран (4:3)</PresentationFormat>
  <Paragraphs>30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Согласование  существительных с числительными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АЗАТ</dc:creator>
  <cp:lastModifiedBy>наталья</cp:lastModifiedBy>
  <cp:revision>103</cp:revision>
  <dcterms:modified xsi:type="dcterms:W3CDTF">2020-06-11T08:42:47Z</dcterms:modified>
</cp:coreProperties>
</file>