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61" r:id="rId4"/>
    <p:sldId id="262" r:id="rId5"/>
    <p:sldId id="278" r:id="rId6"/>
    <p:sldId id="301" r:id="rId7"/>
    <p:sldId id="302" r:id="rId8"/>
    <p:sldId id="317" r:id="rId9"/>
    <p:sldId id="273" r:id="rId10"/>
    <p:sldId id="274" r:id="rId11"/>
    <p:sldId id="297" r:id="rId12"/>
    <p:sldId id="311" r:id="rId13"/>
    <p:sldId id="277" r:id="rId14"/>
    <p:sldId id="295" r:id="rId15"/>
    <p:sldId id="304" r:id="rId16"/>
    <p:sldId id="264" r:id="rId17"/>
    <p:sldId id="265" r:id="rId18"/>
    <p:sldId id="259" r:id="rId19"/>
    <p:sldId id="281" r:id="rId20"/>
    <p:sldId id="299" r:id="rId21"/>
    <p:sldId id="283" r:id="rId22"/>
    <p:sldId id="284" r:id="rId23"/>
    <p:sldId id="285" r:id="rId24"/>
    <p:sldId id="303" r:id="rId25"/>
    <p:sldId id="312" r:id="rId26"/>
    <p:sldId id="315" r:id="rId27"/>
    <p:sldId id="313" r:id="rId28"/>
    <p:sldId id="314" r:id="rId29"/>
    <p:sldId id="318" r:id="rId30"/>
    <p:sldId id="267" r:id="rId31"/>
    <p:sldId id="305" r:id="rId32"/>
    <p:sldId id="306" r:id="rId33"/>
    <p:sldId id="307" r:id="rId34"/>
    <p:sldId id="308" r:id="rId35"/>
    <p:sldId id="287" r:id="rId36"/>
    <p:sldId id="288" r:id="rId37"/>
    <p:sldId id="269" r:id="rId38"/>
    <p:sldId id="316" r:id="rId39"/>
    <p:sldId id="270" r:id="rId40"/>
    <p:sldId id="300" r:id="rId41"/>
    <p:sldId id="309" r:id="rId42"/>
    <p:sldId id="310" r:id="rId43"/>
    <p:sldId id="27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40D59-4677-48E0-A759-1196619258D2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8A3B7-54B0-4CFE-B273-58F00D71F1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8A3B7-54B0-4CFE-B273-58F00D71F1F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94CBC-80BB-4FE9-A369-3E4934DB2200}" type="datetimeFigureOut">
              <a:rPr lang="ru-RU" smtClean="0"/>
              <a:pPr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1A52E-59AF-4663-85F6-818CDFFA0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s://solncesvet.r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infourok.ru&amp;cc_key=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87624" y="404664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Министерство образования РМ</a:t>
            </a:r>
            <a:b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ПОРТФОЛИО</a:t>
            </a:r>
            <a:b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Беляевой Татьяны Леонидовны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/>
            </a:r>
            <a:b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педагога дополнительного образования</a:t>
            </a:r>
            <a:b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МУ ДО  «Центр детского творчества №2»  г.о.Саранск РМ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492897"/>
            <a:ext cx="4824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Дата рождения: 11.07.1967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Профессиональное образование: 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Высшее, Казанская Государственная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Академия Культуры и Искусства,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 квалификация «Менеджер в социально-культурной деятельности»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Диплом ДВС  № 0126724, 08.04. 2000г.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Стаж педагогической работы по специальности: </a:t>
            </a:r>
            <a:r>
              <a:rPr lang="ru-RU" altLang="ru-RU" b="1" dirty="0" smtClean="0">
                <a:solidFill>
                  <a:srgbClr val="002060"/>
                </a:solidFill>
              </a:rPr>
              <a:t>    </a:t>
            </a:r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25 лет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Общий трудовой стаж:      39 лет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Наличие квалификационной категории:   Высшая</a:t>
            </a:r>
          </a:p>
          <a:p>
            <a:r>
              <a:rPr lang="ru-RU" altLang="ru-RU" b="1" dirty="0" smtClean="0">
                <a:solidFill>
                  <a:srgbClr val="002060"/>
                </a:solidFill>
                <a:latin typeface="Constantia" pitchFamily="18" charset="0"/>
              </a:rPr>
              <a:t>Дата последней аттестации: </a:t>
            </a:r>
          </a:p>
          <a:p>
            <a:r>
              <a:rPr lang="ru-RU" altLang="ru-RU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</a:rPr>
              <a:t>Приказ №541     от 22.05.2019 г. </a:t>
            </a:r>
          </a:p>
          <a:p>
            <a:endParaRPr lang="ru-RU" altLang="ru-RU" b="1" dirty="0" smtClean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026" name="Picture 2" descr="C:\Users\Belyaeva\Desktop\АТТЕСТАЦИЯ 2024г\ДЕЯТЕЛЬНОСТЬ\Новая папка\7itIcSWUR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559714"/>
            <a:ext cx="3168352" cy="3434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  Результаты участия воспитанников в конкурсах, выставках, турнирах, соревнованиях, акциях; другое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</a:p>
        </p:txBody>
      </p:sp>
      <p:pic>
        <p:nvPicPr>
          <p:cNvPr id="5" name="Picture 5" descr="C:\Users\Belyaeva\Downloads\38hbtLPYe4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196752"/>
            <a:ext cx="2050274" cy="149143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708920"/>
            <a:ext cx="2088232" cy="404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C:\Users\Belyaeva\Desktop\АТТЕСТАЦИЯ 2024г\дипломы  детей\Рисунок1.pngграмот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852936"/>
            <a:ext cx="2448272" cy="3463805"/>
          </a:xfrm>
          <a:prstGeom prst="rect">
            <a:avLst/>
          </a:prstGeom>
          <a:noFill/>
        </p:spPr>
      </p:pic>
      <p:pic>
        <p:nvPicPr>
          <p:cNvPr id="3074" name="Picture 2" descr="C:\Users\Belyaeva\Pictures\Рисунок1куд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484784"/>
            <a:ext cx="3357041" cy="4764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lyaeva\Downloads\5705039 (1)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24744"/>
            <a:ext cx="4716016" cy="3333141"/>
          </a:xfrm>
          <a:prstGeom prst="rect">
            <a:avLst/>
          </a:prstGeom>
          <a:noFill/>
        </p:spPr>
      </p:pic>
      <p:pic>
        <p:nvPicPr>
          <p:cNvPr id="1027" name="Picture 3" descr="C:\Users\Belyaeva\Downloads\fKKgrb7StzQ.jpgсо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2703474" cy="2088232"/>
          </a:xfrm>
          <a:prstGeom prst="rect">
            <a:avLst/>
          </a:prstGeom>
          <a:noFill/>
        </p:spPr>
      </p:pic>
      <p:sp>
        <p:nvSpPr>
          <p:cNvPr id="4" name="Прямоугольник 3">
            <a:hlinkClick r:id="rId4"/>
          </p:cNvPr>
          <p:cNvSpPr/>
          <p:nvPr/>
        </p:nvSpPr>
        <p:spPr>
          <a:xfrm>
            <a:off x="251520" y="3429000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https://solncesvet.ru/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260648"/>
            <a:ext cx="468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4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Наличие публикаций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  Интернет уровень</a:t>
            </a:r>
          </a:p>
        </p:txBody>
      </p:sp>
      <p:pic>
        <p:nvPicPr>
          <p:cNvPr id="2" name="Picture 2" descr="C:\Users\Belyaeva\Pictures\Без имени сс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368025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3960440" cy="559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115616" y="260649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4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Наличие публикаций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16216" y="321297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https://evrazio.ru/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4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Наличие публикаций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  <a:p>
            <a:pPr marL="342900" indent="-342900" algn="ctr"/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D:\Аттестация 2024\Скан_20240131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08720"/>
            <a:ext cx="3545981" cy="2448272"/>
          </a:xfrm>
          <a:prstGeom prst="rect">
            <a:avLst/>
          </a:prstGeom>
          <a:noFill/>
        </p:spPr>
      </p:pic>
      <p:pic>
        <p:nvPicPr>
          <p:cNvPr id="14339" name="Picture 3" descr="D:\Аттестация 2024\Скан_20240131 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23185"/>
            <a:ext cx="4392488" cy="3039699"/>
          </a:xfrm>
          <a:prstGeom prst="rect">
            <a:avLst/>
          </a:prstGeom>
          <a:noFill/>
        </p:spPr>
      </p:pic>
      <p:pic>
        <p:nvPicPr>
          <p:cNvPr id="14340" name="Picture 4" descr="D:\Аттестация 2024\Скан_202401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3475729" cy="244273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7544" y="3717032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Сборник стихотворений «Помним и чтим», посвященный 75-летию Победы в Великой Отечественной войне.  Стихотворение «О детях войны», стр. 60-61, 2021г.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24717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3968" y="4221088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Литературно-аналитический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Общественный ежегодный журнал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«Литературная Мордовия»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№5  19.04.2020г.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Статья «Мы – читающее поколение»,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стр. 65-67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1663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4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Наличие публикаций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</a:p>
        </p:txBody>
      </p:sp>
      <p:pic>
        <p:nvPicPr>
          <p:cNvPr id="4" name="Picture 2" descr="C:\Users\Belyaeva\Desktop\АТТЕСТАЦИЯ 2024г\Скан_202402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2321920" cy="3332437"/>
          </a:xfrm>
          <a:prstGeom prst="rect">
            <a:avLst/>
          </a:prstGeom>
          <a:noFill/>
        </p:spPr>
      </p:pic>
      <p:pic>
        <p:nvPicPr>
          <p:cNvPr id="6" name="Picture 3" descr="C:\Users\Belyaeva\Desktop\АТТЕСТАЦИЯ 2024г\Скан_20240207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93096"/>
            <a:ext cx="3347864" cy="2432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5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Наличие  авторских программ, методических пособий, методических рекомендаций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</a:p>
        </p:txBody>
      </p:sp>
      <p:pic>
        <p:nvPicPr>
          <p:cNvPr id="1026" name="Picture 2" descr="C:\Users\Belyaeva\Pictures\Рисунок1д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12776"/>
            <a:ext cx="3584178" cy="5061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3219191" cy="465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6000" y="260648"/>
            <a:ext cx="4518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/>
            </a:r>
            <a:b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/>
            </a:r>
            <a:b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04664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6.   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50" name="Picture 2" descr="C:\Users\Belyaeva\Desktop\АТТЕСТАЦИЯ 2024г\8Lj6DYo3eYU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16832"/>
            <a:ext cx="2448272" cy="2211342"/>
          </a:xfrm>
          <a:prstGeom prst="rect">
            <a:avLst/>
          </a:prstGeom>
          <a:noFill/>
        </p:spPr>
      </p:pic>
      <p:pic>
        <p:nvPicPr>
          <p:cNvPr id="2051" name="Picture 3" descr="C:\Users\Belyaeva\Desktop\АТТЕСТАЦИЯ 2024г\9saPJLZtquc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509120"/>
            <a:ext cx="2503503" cy="204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483768" cy="376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Аттестация 2024\справки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628800"/>
            <a:ext cx="2483768" cy="3634782"/>
          </a:xfrm>
          <a:prstGeom prst="rect">
            <a:avLst/>
          </a:prstGeom>
          <a:noFill/>
        </p:spPr>
      </p:pic>
      <p:pic>
        <p:nvPicPr>
          <p:cNvPr id="5124" name="Picture 4" descr="D:\Аттестация 2024\справки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2544283" cy="38164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47667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 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5.userapi.com/impg/i2S6Cfs2EVRYizlB-OSy6lf9Zouf54AeqTqtbQ/GWuUdc4Sc40.jpg?size=1920x1440&amp;quality=96&amp;sign=379cdd6db1d7d03d8f39ed73bc6588b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005064"/>
            <a:ext cx="3528392" cy="2646294"/>
          </a:xfrm>
          <a:prstGeom prst="rect">
            <a:avLst/>
          </a:prstGeom>
          <a:noFill/>
        </p:spPr>
      </p:pic>
      <p:pic>
        <p:nvPicPr>
          <p:cNvPr id="3" name="Picture 4" descr="https://sun9-26.userapi.com/impg/G6oQblEe1aU3MRemg1VniFMZ-QY5mvAn6vw-xA/n4SKHrVKlu4.jpg?size=607x1080&amp;quality=96&amp;sign=857d02f677d6aa6cfcb9b2ddd0df93b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0688"/>
            <a:ext cx="1728192" cy="2880320"/>
          </a:xfrm>
          <a:prstGeom prst="rect">
            <a:avLst/>
          </a:prstGeom>
          <a:noFill/>
        </p:spPr>
      </p:pic>
      <p:pic>
        <p:nvPicPr>
          <p:cNvPr id="4" name="Picture 10" descr="https://sun9-71.userapi.com/impg/4IOso4ljEoLfbG84pzPyot0VqA391zjSJ8ilPA/_qv0lpGueJI.jpg?size=1280x960&amp;quality=96&amp;sign=3d0ee1184cf25d52bc99bfe1ee4bda8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908720"/>
            <a:ext cx="2555438" cy="1916579"/>
          </a:xfrm>
          <a:prstGeom prst="rect">
            <a:avLst/>
          </a:prstGeom>
          <a:noFill/>
        </p:spPr>
      </p:pic>
      <p:pic>
        <p:nvPicPr>
          <p:cNvPr id="5" name="Picture 12" descr="https://sun9-20.userapi.com/impg/IyhL_Lt1wINv5hzBs9GcFRvzmxzjnhbnjPvzPA/TvDTfatlKh8.jpg?size=1280x960&amp;quality=96&amp;sign=e217c182cd0949ac0d0953146ce7ba7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600400" cy="2700300"/>
          </a:xfrm>
          <a:prstGeom prst="rect">
            <a:avLst/>
          </a:prstGeom>
          <a:noFill/>
        </p:spPr>
      </p:pic>
      <p:pic>
        <p:nvPicPr>
          <p:cNvPr id="6" name="Picture 14" descr="https://sun9-6.userapi.com/impg/tRmfQ7PoJ_uQyHu2o1u37yaWq8TImO9TaHdl1g/v1-KJfbfQo4.jpg?size=1280x960&amp;quality=96&amp;sign=0775fb4821e37b0b9bb92d4a2d3a427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2784309" cy="2088232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915816" y="2839471"/>
            <a:ext cx="331236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МУ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ДО «Центр детского творчества № 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Открытое занятие в ЛХК «Читающее поколение»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«Рождественские колядки», 2021г.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8864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55576" y="908720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МБУК «Мемориальный музей военного и трудового подвига 1941-1945гг.», филиал «Музей А.И. Полежаева»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Муниципальное мероприятие «День рождения Музея А.И. Полежаева» «Уж 20 лет на улице Саранской…»</a:t>
            </a:r>
          </a:p>
        </p:txBody>
      </p:sp>
      <p:pic>
        <p:nvPicPr>
          <p:cNvPr id="3" name="Picture 2" descr="C:\Users\Belyaeva\Desktop\АТТЕСТАЦИЯ 2024г\дипломы  детей\Ашаева Анаста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132856"/>
            <a:ext cx="1314145" cy="1752195"/>
          </a:xfrm>
          <a:prstGeom prst="rect">
            <a:avLst/>
          </a:prstGeom>
          <a:noFill/>
        </p:spPr>
      </p:pic>
      <p:pic>
        <p:nvPicPr>
          <p:cNvPr id="4" name="Picture 3" descr="C:\Users\Belyaeva\Desktop\АТТЕСТАЦИЯ 2024г\дипломы  детей\Бушуева Анаста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1260139" cy="1680187"/>
          </a:xfrm>
          <a:prstGeom prst="rect">
            <a:avLst/>
          </a:prstGeom>
          <a:noFill/>
        </p:spPr>
      </p:pic>
      <p:pic>
        <p:nvPicPr>
          <p:cNvPr id="5" name="Picture 4" descr="C:\Users\Belyaeva\Desktop\АТТЕСТАЦИЯ 2024г\дипломы  детей\Буянкина Екатер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2150" y="2132856"/>
            <a:ext cx="1242138" cy="1656184"/>
          </a:xfrm>
          <a:prstGeom prst="rect">
            <a:avLst/>
          </a:prstGeom>
          <a:noFill/>
        </p:spPr>
      </p:pic>
      <p:pic>
        <p:nvPicPr>
          <p:cNvPr id="6" name="Picture 5" descr="C:\Users\Belyaeva\Desktop\АТТЕСТАЦИЯ 2024г\дипломы  детей\Анохина Ир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4221088"/>
            <a:ext cx="1296144" cy="1728192"/>
          </a:xfrm>
          <a:prstGeom prst="rect">
            <a:avLst/>
          </a:prstGeom>
          <a:noFill/>
        </p:spPr>
      </p:pic>
      <p:pic>
        <p:nvPicPr>
          <p:cNvPr id="7" name="Picture 6" descr="C:\Users\Belyaeva\Desktop\АТТЕСТАЦИЯ 2024г\дипломы  детей\Долгов Дании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21088"/>
            <a:ext cx="1350150" cy="1800200"/>
          </a:xfrm>
          <a:prstGeom prst="rect">
            <a:avLst/>
          </a:prstGeom>
          <a:noFill/>
        </p:spPr>
      </p:pic>
      <p:pic>
        <p:nvPicPr>
          <p:cNvPr id="8" name="Picture 7" descr="C:\Users\Belyaeva\Desktop\АТТЕСТАЦИЯ 2024г\дипломы  детей\Ермакова Алин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21088"/>
            <a:ext cx="1296144" cy="1728192"/>
          </a:xfrm>
          <a:prstGeom prst="rect">
            <a:avLst/>
          </a:prstGeom>
          <a:noFill/>
        </p:spPr>
      </p:pic>
      <p:pic>
        <p:nvPicPr>
          <p:cNvPr id="10" name="Picture 8" descr="C:\Users\Belyaeva\Desktop\АТТЕСТАЦИЯ 2024г\дипломы  детей\Неверова Дарь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2132856"/>
            <a:ext cx="1224136" cy="1632182"/>
          </a:xfrm>
          <a:prstGeom prst="rect">
            <a:avLst/>
          </a:prstGeom>
          <a:noFill/>
        </p:spPr>
      </p:pic>
      <p:pic>
        <p:nvPicPr>
          <p:cNvPr id="11" name="Picture 9" descr="C:\Users\Belyaeva\Desktop\АТТЕСТАЦИЯ 2024г\дипломы  детей\Пронина Кир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4221088"/>
            <a:ext cx="1296144" cy="1728192"/>
          </a:xfrm>
          <a:prstGeom prst="rect">
            <a:avLst/>
          </a:prstGeom>
          <a:noFill/>
        </p:spPr>
      </p:pic>
      <p:pic>
        <p:nvPicPr>
          <p:cNvPr id="12" name="Picture 10" descr="C:\Users\Belyaeva\Desktop\АТТЕСТАЦИЯ 2024г\дипломы  детей\Сметухина Валери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688" y="4221088"/>
            <a:ext cx="1350150" cy="1800200"/>
          </a:xfrm>
          <a:prstGeom prst="rect">
            <a:avLst/>
          </a:prstGeom>
          <a:noFill/>
        </p:spPr>
      </p:pic>
      <p:pic>
        <p:nvPicPr>
          <p:cNvPr id="13" name="Picture 11" descr="C:\Users\Belyaeva\Desktop\АТТЕСТАЦИЯ 2024г\дипломы  детей\Филатов Ива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149080"/>
            <a:ext cx="1404156" cy="1872208"/>
          </a:xfrm>
          <a:prstGeom prst="rect">
            <a:avLst/>
          </a:prstGeom>
          <a:noFill/>
        </p:spPr>
      </p:pic>
      <p:pic>
        <p:nvPicPr>
          <p:cNvPr id="14" name="Picture 12" descr="C:\Users\Belyaeva\Desktop\АТТЕСТАЦИЯ 2024г\дипломы  детей\Шаляева Ангелина 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1680" y="2132856"/>
            <a:ext cx="1296144" cy="1728192"/>
          </a:xfrm>
          <a:prstGeom prst="rect">
            <a:avLst/>
          </a:prstGeom>
          <a:noFill/>
        </p:spPr>
      </p:pic>
      <p:pic>
        <p:nvPicPr>
          <p:cNvPr id="15" name="Picture 13" descr="C:\Users\Belyaeva\Desktop\АТТЕСТАЦИЯ 2024г\дипломы  детей\Шуляева Екатерина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520" y="2132856"/>
            <a:ext cx="1296144" cy="172819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899592" y="18864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ттестация 2024\справк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384376" cy="50187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32656"/>
            <a:ext cx="4518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Характеристика-представление</a:t>
            </a:r>
            <a:endParaRPr lang="ru-RU" dirty="0"/>
          </a:p>
        </p:txBody>
      </p:sp>
      <p:pic>
        <p:nvPicPr>
          <p:cNvPr id="2051" name="Picture 3" descr="C:\Users\Belyaeva\Desktop\АТТЕСТАЦИЯ 2024г\ДЕЯТЕЛЬНОСТЬ\Для аттестации\KfTiScqtZf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052736"/>
            <a:ext cx="2046583" cy="2520280"/>
          </a:xfrm>
          <a:prstGeom prst="rect">
            <a:avLst/>
          </a:prstGeom>
          <a:noFill/>
        </p:spPr>
      </p:pic>
      <p:pic>
        <p:nvPicPr>
          <p:cNvPr id="2052" name="Picture 4" descr="\\Server\e\Файлы\изображения\дети и я\Новая папка\YDj0ButNS6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886918"/>
            <a:ext cx="2283718" cy="25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МБУК «Мемориальный музей военного и трудового подвига 1941-1945гг.», филиал «Музей А.И. Полежаева»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Всероссийская акция    «Ночь в Музее» и городское литературно-поэтическое мероприятие 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«Читаем Полежаева», 2023г.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1656184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132856"/>
            <a:ext cx="1656184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16832"/>
            <a:ext cx="16201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293096"/>
            <a:ext cx="1656184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437112"/>
            <a:ext cx="1656184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293096"/>
            <a:ext cx="16201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971600" y="18864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Server\e\Файлы\изображения\дети и я\Новая папка\yukFZ2RLX7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032448" cy="2268252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20072" y="812985"/>
            <a:ext cx="331236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206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МУ ДО «Центр детского творчества № 2»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итературная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гостиная в рамках работы городского литературно-художественного клуба «Читающее поколение»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«А.И. Полежаев: судьба нелёгкая поэта», 2023г.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Belyaeva\Desktop\АТТЕСТАЦИЯ 2024г\ДЕЯТЕЛЬНОСТЬ\Новая папка\Q7qcwdaqr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4136889" cy="2664296"/>
          </a:xfrm>
          <a:prstGeom prst="rect">
            <a:avLst/>
          </a:prstGeom>
          <a:noFill/>
        </p:spPr>
      </p:pic>
      <p:pic>
        <p:nvPicPr>
          <p:cNvPr id="7" name="Picture 2" descr="C:\Users\ADMIN\Downloads\Александр-Иванович-Полежае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068960"/>
            <a:ext cx="249617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188640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МБУК «Мемориальный музей военного и трудового подвига 1941-1945гг.», филиал «Музей А.И. Полежаева» Муниципальное литературно-художественное мероприятие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«Поэты «Золотого века», 2022г. 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0962" name="Picture 2" descr="C:\Users\Belyaeva\Desktop\АТТЕСТАЦИЯ 2024г\ДЕЯТЕЛЬНОСТЬ\Для аттестации\gZoI7FNNLx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980728"/>
            <a:ext cx="1995686" cy="2660915"/>
          </a:xfrm>
          <a:prstGeom prst="rect">
            <a:avLst/>
          </a:prstGeom>
          <a:noFill/>
        </p:spPr>
      </p:pic>
      <p:pic>
        <p:nvPicPr>
          <p:cNvPr id="40963" name="Picture 3" descr="C:\Users\Belyaeva\Desktop\АТТЕСТАЦИЯ 2024г\ДЕЯТЕЛЬНОСТЬ\Для аттестации\PxFcJPqKB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1998222" cy="2664296"/>
          </a:xfrm>
          <a:prstGeom prst="rect">
            <a:avLst/>
          </a:prstGeom>
          <a:noFill/>
        </p:spPr>
      </p:pic>
      <p:pic>
        <p:nvPicPr>
          <p:cNvPr id="40964" name="Picture 4" descr="C:\Users\Belyaeva\Desktop\АТТЕСТАЦИЯ 2024г\ДЕЯТЕЛЬНОСТЬ\Для аттестации\ENhyhiX36X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2106234" cy="2808312"/>
          </a:xfrm>
          <a:prstGeom prst="rect">
            <a:avLst/>
          </a:prstGeom>
          <a:noFill/>
        </p:spPr>
      </p:pic>
      <p:pic>
        <p:nvPicPr>
          <p:cNvPr id="40966" name="Picture 6" descr="C:\Users\Belyaeva\Desktop\АТТЕСТАЦИЯ 2024г\ДЕЯТЕЛЬНОСТЬ\Для аттестации\qr-MxZP_ir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89040"/>
            <a:ext cx="3679054" cy="2520280"/>
          </a:xfrm>
          <a:prstGeom prst="rect">
            <a:avLst/>
          </a:prstGeom>
          <a:noFill/>
        </p:spPr>
      </p:pic>
      <p:pic>
        <p:nvPicPr>
          <p:cNvPr id="40968" name="Picture 8" descr="https://sun9-63.userapi.com/impg/SiMntQ55MNyoZ4v8ifUqa1Hy76zT9D1Yd51_bw/7aX1D9FMC9g.jpg?size=810x1080&amp;quality=95&amp;sign=9cea2e543cb927d22c551406b50e898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429000"/>
            <a:ext cx="2214246" cy="29523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9552" y="116632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23528" y="822636"/>
            <a:ext cx="468052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итературная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гостиная в рамках работы городского литературно-художественного клуба «Читающее поколение»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«Очей очарованье…»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 descr="C:\Users\Belyaeva\Desktop\АТТЕСТАЦИЯ 2024г\ДЕЯТЕЛЬНОСТЬ\Новая папка\Nmp0gwgu2t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697262" cy="2031190"/>
          </a:xfrm>
          <a:prstGeom prst="rect">
            <a:avLst/>
          </a:prstGeom>
          <a:noFill/>
        </p:spPr>
      </p:pic>
      <p:pic>
        <p:nvPicPr>
          <p:cNvPr id="43011" name="Picture 3" descr="C:\Users\Belyaeva\Desktop\АТТЕСТАЦИЯ 2024г\ДЕЯТЕЛЬНОСТЬ\Новая папка\K2SFeKm_N2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2880320" cy="1934925"/>
          </a:xfrm>
          <a:prstGeom prst="rect">
            <a:avLst/>
          </a:prstGeom>
          <a:noFill/>
        </p:spPr>
      </p:pic>
      <p:pic>
        <p:nvPicPr>
          <p:cNvPr id="43012" name="Picture 4" descr="C:\Users\Belyaeva\Desktop\АТТЕСТАЦИЯ 2024г\ДЕЯТЕЛЬНОСТЬ\Новая папка\o806_fTnRY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132856"/>
            <a:ext cx="2659412" cy="1813951"/>
          </a:xfrm>
          <a:prstGeom prst="rect">
            <a:avLst/>
          </a:prstGeom>
          <a:noFill/>
        </p:spPr>
      </p:pic>
      <p:pic>
        <p:nvPicPr>
          <p:cNvPr id="43013" name="Picture 5" descr="C:\Users\Belyaeva\Desktop\АТТЕСТАЦИЯ 2024г\ДЕЯТЕЛЬНОСТЬ\Новая папка\IMG_20231110_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077072"/>
            <a:ext cx="4464496" cy="2616506"/>
          </a:xfrm>
          <a:prstGeom prst="rect">
            <a:avLst/>
          </a:prstGeom>
          <a:noFill/>
        </p:spPr>
      </p:pic>
      <p:pic>
        <p:nvPicPr>
          <p:cNvPr id="43014" name="Picture 6" descr="C:\Users\Belyaeva\Desktop\АТТЕСТАЦИЯ 2024г\ДЕЯТЕЛЬНОСТЬ\Новая папка\TqVcXzhWoO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628800"/>
            <a:ext cx="2792702" cy="20882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7544" y="18864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7.      Проведение мастер-классов, открытых занятий, мероприятий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очно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8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</a:p>
        </p:txBody>
      </p:sp>
      <p:pic>
        <p:nvPicPr>
          <p:cNvPr id="3075" name="Picture 3" descr="C:\Users\Belyaeva\Downloads\O9V3aheuMqY.jpg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12776"/>
            <a:ext cx="2838102" cy="22322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3789040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https://www.maam.ru/users/1824724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1" y="3789040"/>
            <a:ext cx="2736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en-US" dirty="0" smtClean="0"/>
              <a:t>https://solncesvet.ru/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4437112"/>
            <a:ext cx="3672408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/>
              </a:rPr>
              <a:t>https://infourok.ru</a:t>
            </a:r>
            <a:endParaRPr lang="ru-RU" sz="2000" dirty="0"/>
          </a:p>
        </p:txBody>
      </p:sp>
      <p:pic>
        <p:nvPicPr>
          <p:cNvPr id="2050" name="Picture 2" descr="C:\Users\Belyaeva\Pictures\Без имени 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6792"/>
            <a:ext cx="3647331" cy="1998185"/>
          </a:xfrm>
          <a:prstGeom prst="rect">
            <a:avLst/>
          </a:prstGeom>
          <a:noFill/>
        </p:spPr>
      </p:pic>
      <p:pic>
        <p:nvPicPr>
          <p:cNvPr id="2051" name="Picture 3" descr="C:\Users\Belyaeva\Pictures\Без имени ин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437112"/>
            <a:ext cx="3615581" cy="2189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Belyaeva\Desktop\АТТЕСТАЦИЯ 2024г\пед.орг\педагог-организатор\Скан_20231115 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204864"/>
            <a:ext cx="2808312" cy="3907216"/>
          </a:xfrm>
          <a:prstGeom prst="rect">
            <a:avLst/>
          </a:prstGeom>
          <a:noFill/>
        </p:spPr>
      </p:pic>
      <p:pic>
        <p:nvPicPr>
          <p:cNvPr id="3" name="Picture 2" descr="C:\Users\Belyaeva\Desktop\АТТЕСТАЦИЯ 2024г\пед.орг\педагог-организатор\Скан_20231115 (1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2736304" cy="3763255"/>
          </a:xfrm>
          <a:prstGeom prst="rect">
            <a:avLst/>
          </a:prstGeom>
          <a:noFill/>
        </p:spPr>
      </p:pic>
      <p:pic>
        <p:nvPicPr>
          <p:cNvPr id="4" name="Picture 2" descr="C:\Users\Belyaeva\Desktop\АТТЕСТАЦИЯ 2024г\пед.орг\педагог-организатор\Скан_202311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40768"/>
            <a:ext cx="2834683" cy="38985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8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  <a:p>
            <a:pPr marL="342900" indent="-342900" algn="ctr"/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713294"/>
            <a:ext cx="2951612" cy="417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Belyaeva\AppData\Local\Packages\Microsoft.Windows.Photos_8wekyb3d8bbwe\TempState\ShareServiceTempFolder\Скан_20240131 (6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18754"/>
            <a:ext cx="3024336" cy="415964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8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я 2024\Сканы\Скан_20231115 (8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7124" y="1628800"/>
            <a:ext cx="2722606" cy="37444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33265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8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648806"/>
            <a:ext cx="2592288" cy="369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628800"/>
            <a:ext cx="3006676" cy="20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940152" y="393305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МБУК «Мемориальный музей военного и трудового подвига 1941-1945гг.», филиал «Музей А.И. Полежаева»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 Муниципальный литературно-художественный вечер</a:t>
            </a:r>
            <a:endParaRPr lang="ru-RU" altLang="ru-RU" sz="1200" b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«Золотой возраст», посвященный месячнику пожилых людей, 2023г.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996952"/>
            <a:ext cx="251584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Belyaeva\Desktop\АТТЕСТАЦИЯ 2024г\ДЕЯТЕЛЬНОСТЬ\Новая папка\-mlyXxV6dw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189717" cy="3456384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980728"/>
            <a:ext cx="19380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861048"/>
            <a:ext cx="1872208" cy="277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1520" y="11663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8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1196752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МБУК «Мемориальный музей военного и трудового подвига 1941-1945гг.», филиал «Музей А.И. Полежаева»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Творческая встреча и презентация книги А.В. </a:t>
            </a:r>
            <a:r>
              <a:rPr lang="ru-RU" sz="1400" dirty="0" err="1" smtClean="0">
                <a:solidFill>
                  <a:srgbClr val="002060"/>
                </a:solidFill>
                <a:latin typeface="Arial Black" pitchFamily="34" charset="0"/>
              </a:rPr>
              <a:t>Папеты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(Антон Юртовой) «Как нам живётся свободными?», 2023г.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Аттестация 2024\справки\Скан Благодарности Беляевой Т.Л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3345917" cy="4680520"/>
          </a:xfrm>
          <a:prstGeom prst="rect">
            <a:avLst/>
          </a:prstGeom>
          <a:noFill/>
        </p:spPr>
      </p:pic>
      <p:pic>
        <p:nvPicPr>
          <p:cNvPr id="3" name="Picture 3" descr="C:\Users\Belyaeva\Desktop\АТТЕСТАЦИЯ 2024г\ДЕЯТЕЛЬНОСТЬ\Новая папка\mOxG3L0Q-X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2667248" cy="40918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8. 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412776"/>
            <a:ext cx="3118975" cy="454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47664" y="332656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ahoma" panose="020B0604030504040204" pitchFamily="34" charset="0"/>
              </a:rPr>
              <a:t>1.  Наличие организационно-массовой работы</a:t>
            </a:r>
            <a:endParaRPr lang="ru-RU" dirty="0"/>
          </a:p>
        </p:txBody>
      </p:sp>
      <p:pic>
        <p:nvPicPr>
          <p:cNvPr id="2" name="Picture 2" descr="C:\Users\Belyaeva\Desktop\АТТЕСТАЦИЯ 2024г\ДЕЯТЕЛЬНОСТЬ\Новая папка\bpRRqjjVpy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933056"/>
            <a:ext cx="1986468" cy="1440256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060848"/>
            <a:ext cx="2016224" cy="143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 descr="C:\Users\Марина Савушкина\AppData\Local\Packages\Microsoft.Windows.Photos_8wekyb3d8bbwe\TempState\ShareServiceTempFolder\Скан_2024020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4716" y="1340768"/>
            <a:ext cx="329833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8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Российский уровень</a:t>
            </a:r>
          </a:p>
        </p:txBody>
      </p:sp>
      <p:pic>
        <p:nvPicPr>
          <p:cNvPr id="18435" name="Picture 3" descr="C:\Users\Belyaeva\Desktop\АТТЕСТАЦИЯ 2024г\пед.орг\педагог-организатор\Скан_20231115 (18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5"/>
            <a:ext cx="2899329" cy="3987465"/>
          </a:xfrm>
          <a:prstGeom prst="rect">
            <a:avLst/>
          </a:prstGeom>
          <a:noFill/>
        </p:spPr>
      </p:pic>
      <p:pic>
        <p:nvPicPr>
          <p:cNvPr id="4098" name="Picture 2" descr="C:\Users\Belyaeva\Download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302117" cy="28803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23928" y="5013176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Плетение маскировочных сетей в рамках Всероссийской акции «Защитим с любовью», </a:t>
            </a:r>
          </a:p>
          <a:p>
            <a:pPr marL="342900" indent="-34290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2022-2023гг.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466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9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Экспертная деятельность</a:t>
            </a:r>
          </a:p>
        </p:txBody>
      </p:sp>
      <p:pic>
        <p:nvPicPr>
          <p:cNvPr id="3074" name="Picture 2" descr="C:\Users\Belyaeva\Desktop\АТТЕСТАЦИЯ 2024г\diplom_255595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3679251" cy="52003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76256" y="429309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https://evrazio.ru/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9" y="332656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0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    Наставничество</a:t>
            </a:r>
          </a:p>
          <a:p>
            <a:pPr marL="342900" indent="-342900" algn="ctr"/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718557" cy="534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43608" y="33265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11. Позитивные результаты работы с воспитанниками</a:t>
            </a:r>
          </a:p>
        </p:txBody>
      </p:sp>
      <p:pic>
        <p:nvPicPr>
          <p:cNvPr id="4" name="Picture 2" descr="C:\Users\Belyaeva\Downloads\UGKkJUoR9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1108923" cy="2464274"/>
          </a:xfrm>
          <a:prstGeom prst="rect">
            <a:avLst/>
          </a:prstGeom>
          <a:noFill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340768"/>
            <a:ext cx="2452601" cy="180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Belyaeva\Desktop\АТТЕСТАЦИЯ 2024г\ДЕЯТЕЛЬНОСТЬ\Новая папка\Evgj0uiYdM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861048"/>
            <a:ext cx="2206389" cy="2465163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933056"/>
            <a:ext cx="1800200" cy="255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33265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11. Позитивные результаты работы с воспитанниками</a:t>
            </a:r>
          </a:p>
        </p:txBody>
      </p:sp>
      <p:pic>
        <p:nvPicPr>
          <p:cNvPr id="2050" name="Picture 2" descr="C:\Users\Belyaeva\Downloads\Gts6WyJec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2270127" cy="4392488"/>
          </a:xfrm>
          <a:prstGeom prst="rect">
            <a:avLst/>
          </a:prstGeom>
          <a:noFill/>
        </p:spPr>
      </p:pic>
      <p:pic>
        <p:nvPicPr>
          <p:cNvPr id="2051" name="Picture 3" descr="C:\Users\Belyaeva\Downloads\TeeyA9P79q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2219872" cy="4260127"/>
          </a:xfrm>
          <a:prstGeom prst="rect">
            <a:avLst/>
          </a:prstGeom>
          <a:noFill/>
        </p:spPr>
      </p:pic>
      <p:pic>
        <p:nvPicPr>
          <p:cNvPr id="3074" name="Picture 2" descr="C:\Users\Belyaeva\Desktop\ДЛЯ РАБОТЫ\Мои документы\СЦЕНАРИИ ВСЕ\ПЕДАГОГ ОРГАНИЗАТОР\ПЕДАГОГ ОРГАНИЗАТОР\Отчёты, планы 21-22, 22-23\Мероприятия лад ШТ2022-2023 уч. год\Мероприятия Актив тайм\День пожилых людей\nv13hu_bzL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40152" y="1484784"/>
            <a:ext cx="2360290" cy="3332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77.userapi.com/impg/bGJcbGRLZ-ugghw7Ql_CdsAITj9wYdKpZyL8pA/Xx2TL6Wevb0.jpg?size=2560x1803&amp;quality=96&amp;sign=a04ec70b1348520098c5298b4d46e20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980728"/>
            <a:ext cx="2736304" cy="1927170"/>
          </a:xfrm>
          <a:prstGeom prst="rect">
            <a:avLst/>
          </a:prstGeom>
          <a:noFill/>
        </p:spPr>
      </p:pic>
      <p:pic>
        <p:nvPicPr>
          <p:cNvPr id="2050" name="Picture 2" descr="C:\Users\Belyaeva\Downloads\o05d4Et-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1998222" cy="2664296"/>
          </a:xfrm>
          <a:prstGeom prst="rect">
            <a:avLst/>
          </a:prstGeom>
          <a:noFill/>
        </p:spPr>
      </p:pic>
      <p:pic>
        <p:nvPicPr>
          <p:cNvPr id="2052" name="Picture 4" descr="C:\Users\Belyaeva\Downloads\6DWHuJQ6Z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356992"/>
            <a:ext cx="1800199" cy="2677562"/>
          </a:xfrm>
          <a:prstGeom prst="rect">
            <a:avLst/>
          </a:prstGeom>
          <a:noFill/>
        </p:spPr>
      </p:pic>
      <p:pic>
        <p:nvPicPr>
          <p:cNvPr id="2054" name="Picture 6" descr="C:\Users\Belyaeva\Desktop\АТТЕСТАЦИЯ 2024г\ДЕЯТЕЛЬНОСТЬ\CSqwMB2Ri3g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56992"/>
            <a:ext cx="2031690" cy="2708920"/>
          </a:xfrm>
          <a:prstGeom prst="rect">
            <a:avLst/>
          </a:prstGeom>
          <a:noFill/>
        </p:spPr>
      </p:pic>
      <p:pic>
        <p:nvPicPr>
          <p:cNvPr id="2055" name="Picture 7" descr="C:\Users\Belyaeva\Desktop\АТТЕСТАЦИЯ 2024г\ДЕЯТЕЛЬНОСТЬ\Для аттестации\Рисунок1.jpg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052736"/>
            <a:ext cx="2808312" cy="1877234"/>
          </a:xfrm>
          <a:prstGeom prst="rect">
            <a:avLst/>
          </a:prstGeom>
          <a:noFill/>
        </p:spPr>
      </p:pic>
      <p:pic>
        <p:nvPicPr>
          <p:cNvPr id="2061" name="Picture 13" descr="C:\Users\Belyaeva\Desktop\АТТЕСТАЦИЯ 2024г\ДЕЯТЕЛЬНОСТЬ\9DZ6X-b8J44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124744"/>
            <a:ext cx="1927733" cy="16078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26064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 ДО «Центр детского творчества № 2»</a:t>
            </a:r>
          </a:p>
        </p:txBody>
      </p:sp>
      <p:pic>
        <p:nvPicPr>
          <p:cNvPr id="11" name="Picture 2" descr="C:\Users\Belyaeva\Desktop\АТТЕСТАЦИЯ 2024г\ДЕЯТЕЛЬНОСТЬ\_DSC50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356992"/>
            <a:ext cx="1820933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Belyaeva\Desktop\АТТЕСТАЦИЯ 2024г\ДЕЯТЕЛЬНОСТЬ\Для аттестации\Рисунок1.jpg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149080"/>
            <a:ext cx="4114800" cy="2316163"/>
          </a:xfrm>
          <a:prstGeom prst="rect">
            <a:avLst/>
          </a:prstGeom>
          <a:noFill/>
        </p:spPr>
      </p:pic>
      <p:pic>
        <p:nvPicPr>
          <p:cNvPr id="3" name="Picture 3" descr="C:\Users\Belyaeva\Downloads\6SimheBFT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89040"/>
            <a:ext cx="2045716" cy="2673549"/>
          </a:xfrm>
          <a:prstGeom prst="rect">
            <a:avLst/>
          </a:prstGeom>
          <a:noFill/>
        </p:spPr>
      </p:pic>
      <p:pic>
        <p:nvPicPr>
          <p:cNvPr id="4" name="Picture 10" descr="C:\Users\Belyaeva\Desktop\АТТЕСТАЦИЯ 2024г\ДЕЯТЕЛЬНОСТЬ\Новая папка\rWWEuyDixJ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196752"/>
            <a:ext cx="2378663" cy="2537594"/>
          </a:xfrm>
          <a:prstGeom prst="rect">
            <a:avLst/>
          </a:prstGeom>
          <a:noFill/>
        </p:spPr>
      </p:pic>
      <p:pic>
        <p:nvPicPr>
          <p:cNvPr id="5" name="Picture 9" descr="C:\Users\Belyaeva\Desktop\АТТЕСТАЦИЯ 2024г\ДЕЯТЕЛЬНОСТЬ\Для аттестации\Рисуно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052736"/>
            <a:ext cx="3666342" cy="2448272"/>
          </a:xfrm>
          <a:prstGeom prst="rect">
            <a:avLst/>
          </a:prstGeom>
          <a:noFill/>
        </p:spPr>
      </p:pic>
      <p:pic>
        <p:nvPicPr>
          <p:cNvPr id="2050" name="Picture 2" descr="C:\Users\Belyaeva\Desktop\АТТЕСТАЦИЯ 2024г\ДЕЯТЕЛЬНОСТЬ\Для аттестации\KfTiScqtZfg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052736"/>
            <a:ext cx="1988108" cy="2448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260649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 ДО «Центр детского творчества № 2»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2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Участие в профессиональных конкурсах</a:t>
            </a:r>
          </a:p>
          <a:p>
            <a:pPr marL="342900" indent="-34290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  <a:endParaRPr lang="ru-RU" dirty="0"/>
          </a:p>
        </p:txBody>
      </p:sp>
      <p:pic>
        <p:nvPicPr>
          <p:cNvPr id="3" name="Picture 2" descr="C:\Users\Belyaeva\Desktop\АТТЕСТАЦИЯ 2024г\diplom_25561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7"/>
            <a:ext cx="3756658" cy="530977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44208" y="1052736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https://evrazio.ru/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lyaeva\Desktop\АТТЕСТАЦИЯ 2024г\_cZiMwcomow.jpgб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4032448" cy="544040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13958" y="188640"/>
            <a:ext cx="4522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3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Награды и поощрения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04664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3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Награды и поощрения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  <p:pic>
        <p:nvPicPr>
          <p:cNvPr id="3" name="Picture 5" descr="C:\Users\Belyaeva\Desktop\АТТЕСТАЦИЯ 2024г\пед.орг\педагог-организатор\Скан_20231115 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44824"/>
            <a:ext cx="2932038" cy="4032448"/>
          </a:xfrm>
          <a:prstGeom prst="rect">
            <a:avLst/>
          </a:prstGeom>
          <a:noFill/>
        </p:spPr>
      </p:pic>
      <p:pic>
        <p:nvPicPr>
          <p:cNvPr id="4" name="Picture 2" descr="C:\Users\Belyaeva\Desktop\АТТЕСТАЦИЯ 2024г\пед.орг\педагог-организатор\Скан_20231115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2774962" cy="3816424"/>
          </a:xfrm>
          <a:prstGeom prst="rect">
            <a:avLst/>
          </a:prstGeom>
          <a:noFill/>
        </p:spPr>
      </p:pic>
      <p:pic>
        <p:nvPicPr>
          <p:cNvPr id="8" name="Picture 2" descr="D:\Аттестация 2024\Скан_20240131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196752"/>
            <a:ext cx="2879679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2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Результаты участия в инновационной (экспериментальной) деятельности</a:t>
            </a:r>
          </a:p>
          <a:p>
            <a:pPr marL="342900" indent="-342900" algn="ctr">
              <a:buAutoNum type="arabicPeriod" startAt="2"/>
            </a:pPr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Users\Belyaeva\Downloads\Беляева Т.Л.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636404" cy="484853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7804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33265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3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Награды и поощрения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elyaeva\Desktop\АТТЕСТАЦИЯ 2024г\пед.орг\педагог-организатор\xlqN9vcki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728715" cy="51125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35696" y="332656"/>
            <a:ext cx="4968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3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Награды и поощрения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04664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13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Награды и поощрения</a:t>
            </a:r>
          </a:p>
          <a:p>
            <a:pPr marL="342900" indent="-342900"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Российский уровень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3871952" cy="5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092937" cy="460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437112"/>
            <a:ext cx="23041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C:\Users\Belyaeva\Desktop\АТТЕСТАЦИЯ 2024г\ДЕЯТЕЛЬНОСТЬ\Новая папка\hAypWtkFRF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78018" y="1556792"/>
            <a:ext cx="1703226" cy="2232248"/>
          </a:xfrm>
          <a:prstGeom prst="rect">
            <a:avLst/>
          </a:prstGeom>
          <a:noFill/>
        </p:spPr>
      </p:pic>
      <p:pic>
        <p:nvPicPr>
          <p:cNvPr id="6" name="Picture 3" descr="C:\Users\Belyaeva\Desktop\АТТЕСТАЦИЯ 2024г\ДЕЯТЕЛЬНОСТЬ\EgWcFdOj0H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556792"/>
            <a:ext cx="2529179" cy="16561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2606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14.   Уровень организации сотрудничества с учреждениями культуры, спорта, молодёжной политики, творческими и общественными объединениями</a:t>
            </a:r>
          </a:p>
        </p:txBody>
      </p:sp>
      <p:pic>
        <p:nvPicPr>
          <p:cNvPr id="5123" name="Picture 3" descr="C:\Users\Belyaeva\Desktop\АТТЕСТАЦИЯ 2024г\ДЕЯТЕЛЬНОСТЬ\дети и я\F9oI3DXtf3k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717032"/>
            <a:ext cx="1841624" cy="2611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  Результаты участия воспитанников в конкурсах, выставках, турнирах, соревнованиях, акциях; другое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Интернет  уровень</a:t>
            </a:r>
          </a:p>
        </p:txBody>
      </p:sp>
      <p:pic>
        <p:nvPicPr>
          <p:cNvPr id="3" name="Picture 4" descr="C:\Users\Belyaeva\Desktop\АТТЕСТАЦИЯ 2024г\пед.орг\пед.орг\педагог-организатор\Рисунок1.pngдип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80785"/>
            <a:ext cx="3168353" cy="4484519"/>
          </a:xfrm>
          <a:prstGeom prst="rect">
            <a:avLst/>
          </a:prstGeom>
          <a:noFill/>
        </p:spPr>
      </p:pic>
      <p:pic>
        <p:nvPicPr>
          <p:cNvPr id="12290" name="Picture 2" descr="C:\Users\Belyaeva\Desktop\АТТЕСТАЦИЯ 2024г\пед.орг\пед.орг\педагог-организатор\Рисунок1.pngгра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88269"/>
            <a:ext cx="3168352" cy="4408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 Результаты участия воспитанников в конкурсах, выставках, турнирах, соревнованиях, акциях; другое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  <p:pic>
        <p:nvPicPr>
          <p:cNvPr id="3" name="Picture 3" descr="D:\Аттестация 2024\Сканы\Скан_20231115 (1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708920"/>
            <a:ext cx="2774964" cy="3816424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2736304" cy="38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Belyaeva\Desktop\АТТЕСТАЦИЯ 2024г\ДЕЯТЕЛЬНОСТЬ\Для аттестации\h5c_RiqH4CI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797152"/>
            <a:ext cx="2448272" cy="1836204"/>
          </a:xfrm>
          <a:prstGeom prst="rect">
            <a:avLst/>
          </a:prstGeom>
          <a:noFill/>
        </p:spPr>
      </p:pic>
      <p:pic>
        <p:nvPicPr>
          <p:cNvPr id="6" name="Picture 3" descr="C:\Users\Belyaeva\Downloads\Z3FeshhJ28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916832"/>
            <a:ext cx="1994895" cy="2241178"/>
          </a:xfrm>
          <a:prstGeom prst="rect">
            <a:avLst/>
          </a:prstGeom>
          <a:noFill/>
        </p:spPr>
      </p:pic>
      <p:pic>
        <p:nvPicPr>
          <p:cNvPr id="7" name="Picture 2" descr="C:\Users\Belyaeva\Desktop\АТТЕСТАЦИЯ 2024г\ДЕЯТЕЛЬНОСТЬ\Для аттестации\XzySHgBVL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052736"/>
            <a:ext cx="1055085" cy="1480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 Результаты участия воспитанников в конкурсах, выставках, турнирах, соревнованиях, акциях; другое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  <p:pic>
        <p:nvPicPr>
          <p:cNvPr id="3" name="Picture 9" descr="https://sun9-26.userapi.com/impg/tihHzS6HKVhrGAN3cDem9PZ-J9834-DeBQ2_Cw/BBAmZnA483I.jpg?size=2560x1835&amp;quality=96&amp;sign=c15f6a8330abd8fae6339fefa0e5022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556792"/>
            <a:ext cx="2063315" cy="1478978"/>
          </a:xfrm>
          <a:prstGeom prst="rect">
            <a:avLst/>
          </a:prstGeom>
          <a:noFill/>
        </p:spPr>
      </p:pic>
      <p:pic>
        <p:nvPicPr>
          <p:cNvPr id="4" name="Picture 11" descr="https://sun9-18.userapi.com/impg/ekdZ6-_VjFMoeG4MLPeVw5drKFYF9W4XG0L44g/jh7ntB9xxdo.jpg?size=2560x1945&amp;quality=96&amp;sign=718e65f1753fc6f632452a92ae0f40b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556792"/>
            <a:ext cx="2016224" cy="1531857"/>
          </a:xfrm>
          <a:prstGeom prst="rect">
            <a:avLst/>
          </a:prstGeom>
          <a:noFill/>
        </p:spPr>
      </p:pic>
      <p:pic>
        <p:nvPicPr>
          <p:cNvPr id="5" name="Picture 13" descr="https://sun9-66.userapi.com/impg/yCXRcmA7jCdLXzlPatPV_VME3O0jlzLWiUvsyQ/Z2ETEx0ExAs.jpg?size=2560x2094&amp;quality=96&amp;sign=b1bc0ddf02c2acddea17efa83a5f72c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429000"/>
            <a:ext cx="2024957" cy="165635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340768"/>
            <a:ext cx="1872208" cy="243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C:\Users\Belyaeva\Downloads\I-0DX6XsYc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005064"/>
            <a:ext cx="1897796" cy="2664296"/>
          </a:xfrm>
          <a:prstGeom prst="rect">
            <a:avLst/>
          </a:prstGeom>
          <a:noFill/>
        </p:spPr>
      </p:pic>
      <p:pic>
        <p:nvPicPr>
          <p:cNvPr id="8" name="Picture 15" descr="https://upload2.schoolrm.ru/resize_cache/2726328/c3bed4c46e3bebf9034448fed65e7b8e/iblock/5fc/5fc1f0d5e9c8c6be7e14310ce2df3cf5/IMG_7153-_NXPowerLite-Copy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850436"/>
            <a:ext cx="2354861" cy="174255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67944" y="3244334"/>
            <a:ext cx="280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 ДО «Центр детского творчества № 2»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конкурс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авторского стихотворения  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«Душой рождённые стихи»,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2022г.</a:t>
            </a:r>
          </a:p>
          <a:p>
            <a:pPr algn="ctr"/>
            <a:endParaRPr lang="ru-RU" alt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5157192"/>
            <a:ext cx="2736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 ДО «Центр детского творчества № 2»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фестиваль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детской театрализованной песни  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«Жили-были песенки»,</a:t>
            </a:r>
          </a:p>
          <a:p>
            <a:pPr algn="ctr"/>
            <a:r>
              <a:rPr lang="ru-RU" altLang="ru-RU" sz="1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2023г.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lyaeva\Desktop\АТТЕСТАЦИЯ 2024г\дипломы  детей\Скан_20231115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340768"/>
            <a:ext cx="2670247" cy="3672408"/>
          </a:xfrm>
          <a:prstGeom prst="rect">
            <a:avLst/>
          </a:prstGeom>
          <a:noFill/>
        </p:spPr>
      </p:pic>
      <p:pic>
        <p:nvPicPr>
          <p:cNvPr id="3" name="Picture 4" descr="C:\Users\Belyaeva\Desktop\АТТЕСТАЦИЯ 2024г\дипломы  детей\Скан_20231115 (2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068960"/>
            <a:ext cx="2513173" cy="3456384"/>
          </a:xfrm>
          <a:prstGeom prst="rect">
            <a:avLst/>
          </a:prstGeom>
          <a:noFill/>
        </p:spPr>
      </p:pic>
      <p:pic>
        <p:nvPicPr>
          <p:cNvPr id="4" name="Picture 3" descr="C:\Users\Belyaeva\Desktop\АТТЕСТАЦИЯ 2024г\дипломы  детей\Скан_20231115 (7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2670248" cy="3672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Результаты участия воспитанников в конкурсах, выставках, турнирах, соревнованиях, акциях; другое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Муниципальный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3.  Результаты участия воспитанников в конкурсах, выставках, турнирах, соревнованиях, акциях; другое</a:t>
            </a:r>
          </a:p>
          <a:p>
            <a:pPr algn="ctr"/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Республиканский уровень</a:t>
            </a:r>
          </a:p>
        </p:txBody>
      </p:sp>
      <p:pic>
        <p:nvPicPr>
          <p:cNvPr id="9218" name="Picture 2" descr="C:\Users\Belyaeva\Desktop\АТТЕСТАЦИЯ 2024г\дипломы  детей\GXHKjkXbQ4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3456384" cy="4773776"/>
          </a:xfrm>
          <a:prstGeom prst="rect">
            <a:avLst/>
          </a:prstGeom>
          <a:noFill/>
        </p:spPr>
      </p:pic>
      <p:pic>
        <p:nvPicPr>
          <p:cNvPr id="9219" name="Picture 3" descr="C:\Users\Belyaeva\Desktop\АТТЕСТАЦИЯ 2024г\дипломы  детей\9Xvv1y7xJw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2819152" cy="2114364"/>
          </a:xfrm>
          <a:prstGeom prst="rect">
            <a:avLst/>
          </a:prstGeom>
          <a:noFill/>
        </p:spPr>
      </p:pic>
      <p:pic>
        <p:nvPicPr>
          <p:cNvPr id="9220" name="Picture 4" descr="C:\Users\Belyaeva\Desktop\АТТЕСТАЦИЯ 2024г\дипломы  детей\YSmNrEoRfz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21088"/>
            <a:ext cx="280831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905</Words>
  <Application>Microsoft Office PowerPoint</Application>
  <PresentationFormat>Экран (4:3)</PresentationFormat>
  <Paragraphs>129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Belyaeva</dc:creator>
  <cp:lastModifiedBy>Belyaeva</cp:lastModifiedBy>
  <cp:revision>116</cp:revision>
  <dcterms:created xsi:type="dcterms:W3CDTF">2024-01-30T14:06:01Z</dcterms:created>
  <dcterms:modified xsi:type="dcterms:W3CDTF">2024-02-16T14:06:00Z</dcterms:modified>
</cp:coreProperties>
</file>