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8" r:id="rId1"/>
  </p:sldMasterIdLst>
  <p:notesMasterIdLst>
    <p:notesMasterId r:id="rId47"/>
  </p:notesMasterIdLst>
  <p:sldIdLst>
    <p:sldId id="466" r:id="rId2"/>
    <p:sldId id="399" r:id="rId3"/>
    <p:sldId id="463" r:id="rId4"/>
    <p:sldId id="464" r:id="rId5"/>
    <p:sldId id="401" r:id="rId6"/>
    <p:sldId id="402" r:id="rId7"/>
    <p:sldId id="403" r:id="rId8"/>
    <p:sldId id="404" r:id="rId9"/>
    <p:sldId id="456" r:id="rId10"/>
    <p:sldId id="470" r:id="rId11"/>
    <p:sldId id="381" r:id="rId12"/>
    <p:sldId id="475" r:id="rId13"/>
    <p:sldId id="334" r:id="rId14"/>
    <p:sldId id="465" r:id="rId15"/>
    <p:sldId id="476" r:id="rId16"/>
    <p:sldId id="409" r:id="rId17"/>
    <p:sldId id="417" r:id="rId18"/>
    <p:sldId id="487" r:id="rId19"/>
    <p:sldId id="488" r:id="rId20"/>
    <p:sldId id="489" r:id="rId21"/>
    <p:sldId id="490" r:id="rId22"/>
    <p:sldId id="491" r:id="rId23"/>
    <p:sldId id="492" r:id="rId24"/>
    <p:sldId id="411" r:id="rId25"/>
    <p:sldId id="413" r:id="rId26"/>
    <p:sldId id="418" r:id="rId27"/>
    <p:sldId id="423" r:id="rId28"/>
    <p:sldId id="424" r:id="rId29"/>
    <p:sldId id="426" r:id="rId30"/>
    <p:sldId id="427" r:id="rId31"/>
    <p:sldId id="428" r:id="rId32"/>
    <p:sldId id="452" r:id="rId33"/>
    <p:sldId id="429" r:id="rId34"/>
    <p:sldId id="460" r:id="rId35"/>
    <p:sldId id="430" r:id="rId36"/>
    <p:sldId id="461" r:id="rId37"/>
    <p:sldId id="431" r:id="rId38"/>
    <p:sldId id="432" r:id="rId39"/>
    <p:sldId id="434" r:id="rId40"/>
    <p:sldId id="478" r:id="rId41"/>
    <p:sldId id="439" r:id="rId42"/>
    <p:sldId id="493" r:id="rId43"/>
    <p:sldId id="481" r:id="rId44"/>
    <p:sldId id="480" r:id="rId45"/>
    <p:sldId id="486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3BE0"/>
    <a:srgbClr val="09F188"/>
    <a:srgbClr val="3EF8A4"/>
    <a:srgbClr val="F5ADBE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2945" autoAdjust="0"/>
  </p:normalViewPr>
  <p:slideViewPr>
    <p:cSldViewPr>
      <p:cViewPr varScale="1">
        <p:scale>
          <a:sx n="64" d="100"/>
          <a:sy n="64" d="100"/>
        </p:scale>
        <p:origin x="-15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pic>
        <p:nvPicPr>
          <p:cNvPr id="14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F8A4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8sar.schoolrm.ru/sveden/employees/10038/351613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8" y="3223177"/>
            <a:ext cx="8929687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методика начального образования»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endPara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ВСГ 2553266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30.01.2009 г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en-US" alt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  <a:endParaRPr lang="ru-RU" alt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соответствие занимаемой должности Приказ от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1.1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.201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 №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712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-1059850" y="157321"/>
            <a:ext cx="8964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2000" b="1" dirty="0">
                <a:solidFill>
                  <a:srgbClr val="C0000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24544" y="718583"/>
            <a:ext cx="730885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Учеваткиной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Марины Юрьевны,</a:t>
            </a:r>
            <a:endParaRPr lang="ru-RU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98» </a:t>
            </a: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</a:p>
        </p:txBody>
      </p:sp>
      <p:pic>
        <p:nvPicPr>
          <p:cNvPr id="43010" name="Picture 2" descr="https://upload2.schoolrm.ru/iblock/8c3/8c39a1eff6fdff87a3ceef9748a179b4/d4ae49f890fdc85101418aa3561bd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1155" y="198960"/>
            <a:ext cx="1769317" cy="2653976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06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23579" cy="5976664"/>
          </a:xfrm>
          <a:prstGeom prst="rect">
            <a:avLst/>
          </a:prstGeom>
        </p:spPr>
      </p:pic>
      <p:pic>
        <p:nvPicPr>
          <p:cNvPr id="5" name="Рисунок 4" descr="img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60648"/>
            <a:ext cx="410445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0570" y="188640"/>
            <a:ext cx="4327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6" name="Рисунок 5" descr="img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305428" cy="5832648"/>
          </a:xfrm>
          <a:prstGeom prst="rect">
            <a:avLst/>
          </a:prstGeom>
        </p:spPr>
      </p:pic>
      <p:pic>
        <p:nvPicPr>
          <p:cNvPr id="7" name="Рисунок 6" descr="img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4318674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440a560603884efc4dffc97d3008b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196752"/>
            <a:ext cx="4836128" cy="4248472"/>
          </a:xfrm>
          <a:prstGeom prst="rect">
            <a:avLst/>
          </a:prstGeom>
        </p:spPr>
      </p:pic>
      <p:pic>
        <p:nvPicPr>
          <p:cNvPr id="4" name="Рисунок 3" descr="img3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76671"/>
            <a:ext cx="3816424" cy="58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воспитанников в: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конкурсах; выставках; турнирах; соревнованиях; акциях; фестивалях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ct val="0"/>
              </a:spcBef>
            </a:pP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429000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dirty="0">
              <a:solidFill>
                <a:schemeClr val="accent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320480" cy="6264696"/>
          </a:xfrm>
          <a:prstGeom prst="rect">
            <a:avLst/>
          </a:prstGeom>
        </p:spPr>
      </p:pic>
      <p:pic>
        <p:nvPicPr>
          <p:cNvPr id="4" name="Рисунок 3" descr="img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60648"/>
            <a:ext cx="417646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0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  <a:endParaRPr lang="ru-RU" sz="2400" dirty="0"/>
          </a:p>
        </p:txBody>
      </p:sp>
      <p:pic>
        <p:nvPicPr>
          <p:cNvPr id="5" name="Рисунок 4" descr="img2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908720"/>
            <a:ext cx="4256017" cy="5664036"/>
          </a:xfrm>
          <a:prstGeom prst="rect">
            <a:avLst/>
          </a:prstGeom>
        </p:spPr>
      </p:pic>
      <p:pic>
        <p:nvPicPr>
          <p:cNvPr id="7" name="Рисунок 6" descr="img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416637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548680"/>
            <a:ext cx="3930790" cy="5616624"/>
          </a:xfrm>
          <a:prstGeom prst="rect">
            <a:avLst/>
          </a:prstGeom>
        </p:spPr>
      </p:pic>
      <p:pic>
        <p:nvPicPr>
          <p:cNvPr id="9" name="Рисунок 8" descr="0qAe2dD6L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48680"/>
            <a:ext cx="396044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35145fa1195d1f3efc9be303178e57a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4032448" cy="5700035"/>
          </a:xfrm>
          <a:prstGeom prst="rect">
            <a:avLst/>
          </a:prstGeom>
        </p:spPr>
      </p:pic>
      <p:pic>
        <p:nvPicPr>
          <p:cNvPr id="6" name="Рисунок 5" descr="img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320480" cy="57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60649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altLang="ru-RU" sz="2400" dirty="0">
              <a:solidFill>
                <a:schemeClr val="accent3"/>
              </a:solidFill>
            </a:endParaRPr>
          </a:p>
        </p:txBody>
      </p:sp>
      <p:pic>
        <p:nvPicPr>
          <p:cNvPr id="4" name="Picture 2" descr="https://nsportal.ru/sites/default/files/portfolio_photos/2020/03/22/diplom_3.jpg"/>
          <p:cNvPicPr>
            <a:picLocks noChangeAspect="1" noChangeArrowheads="1"/>
          </p:cNvPicPr>
          <p:nvPr/>
        </p:nvPicPr>
        <p:blipFill>
          <a:blip r:embed="rId2" cstate="print"/>
          <a:srcRect r="3846" b="4974"/>
          <a:stretch>
            <a:fillRect/>
          </a:stretch>
        </p:blipFill>
        <p:spPr bwMode="auto">
          <a:xfrm>
            <a:off x="2915816" y="1340768"/>
            <a:ext cx="3759241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йорова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536504" cy="3430894"/>
          </a:xfrm>
          <a:prstGeom prst="rect">
            <a:avLst/>
          </a:prstGeom>
        </p:spPr>
      </p:pic>
      <p:pic>
        <p:nvPicPr>
          <p:cNvPr id="4" name="Рисунок 3" descr="бусар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284984"/>
            <a:ext cx="4572000" cy="32578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936" y="1124744"/>
            <a:ext cx="8370128" cy="338437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собственного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98»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429000"/>
            <a:ext cx="7776864" cy="2318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ds98sar.schoolrm.ru/sveden/employees/1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0038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51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61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3/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79715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https://nsportal.ru/uchevatkina-marina-yurevna</a:t>
            </a:r>
            <a:endParaRPr lang="ru-RU" sz="2800" b="1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bhZWaxWf8o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48472" cy="3477345"/>
          </a:xfrm>
          <a:prstGeom prst="rect">
            <a:avLst/>
          </a:prstGeom>
        </p:spPr>
      </p:pic>
      <p:pic>
        <p:nvPicPr>
          <p:cNvPr id="3" name="Рисунок 2" descr="g19uUxc56Jw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5918" y="3068960"/>
            <a:ext cx="4486563" cy="34341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548680"/>
            <a:ext cx="4186273" cy="5760640"/>
          </a:xfrm>
          <a:prstGeom prst="rect">
            <a:avLst/>
          </a:prstGeom>
        </p:spPr>
      </p:pic>
      <p:pic>
        <p:nvPicPr>
          <p:cNvPr id="3" name="Рисунок 2" descr="img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48680"/>
            <a:ext cx="4392488" cy="576063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дгот гр 13 дс 98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752528" cy="3179002"/>
          </a:xfrm>
          <a:prstGeom prst="rect">
            <a:avLst/>
          </a:prstGeom>
        </p:spPr>
      </p:pic>
      <p:pic>
        <p:nvPicPr>
          <p:cNvPr id="3" name="Рисунок 2" descr="Ларин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356992"/>
            <a:ext cx="4608511" cy="32080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9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altLang="ru-RU" sz="2400" dirty="0">
              <a:solidFill>
                <a:schemeClr val="accent3"/>
              </a:solidFill>
            </a:endParaRPr>
          </a:p>
        </p:txBody>
      </p:sp>
      <p:pic>
        <p:nvPicPr>
          <p:cNvPr id="3" name="Picture 3" descr="D:\ДЕТСКИЙ САД\Дипломы\734a31de8ca7b0e2111f9d01f2068497.jpg"/>
          <p:cNvPicPr>
            <a:picLocks noChangeAspect="1" noChangeArrowheads="1"/>
          </p:cNvPicPr>
          <p:nvPr/>
        </p:nvPicPr>
        <p:blipFill>
          <a:blip r:embed="rId2" cstate="print"/>
          <a:srcRect l="5263" t="1276"/>
          <a:stretch>
            <a:fillRect/>
          </a:stretch>
        </p:blipFill>
        <p:spPr bwMode="auto">
          <a:xfrm>
            <a:off x="2627784" y="1124744"/>
            <a:ext cx="3888432" cy="5571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0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6" name="Рисунок 5" descr="ОБЩАЯ ОБРАЗОВАТЕЛЬНАЯ ПРОГРАММ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297" y="1052736"/>
            <a:ext cx="4249695" cy="561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7" y="1098392"/>
            <a:ext cx="3960440" cy="544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</a:t>
            </a:r>
            <a:r>
              <a:rPr lang="ru-RU" altLang="ru-RU" sz="32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педагогических </a:t>
            </a:r>
            <a:r>
              <a:rPr lang="ru-RU" altLang="ru-RU" sz="32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чтениях, </a:t>
            </a: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семинарах</a:t>
            </a:r>
            <a:r>
              <a:rPr lang="ru-RU" altLang="ru-RU" sz="3200" b="1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32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секциях, </a:t>
            </a: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16632"/>
            <a:ext cx="6966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4" name="Рисунок 3" descr="img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601586"/>
            <a:ext cx="4320480" cy="60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88840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5" name="Рисунок 4" descr="img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692696"/>
            <a:ext cx="388843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0675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642895"/>
            <a:ext cx="5257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9dfd3a006ba9ef16d2f19b8642ea1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124744"/>
            <a:ext cx="3680204" cy="5544616"/>
          </a:xfrm>
          <a:prstGeom prst="rect">
            <a:avLst/>
          </a:prstGeom>
        </p:spPr>
      </p:pic>
      <p:pic>
        <p:nvPicPr>
          <p:cNvPr id="9" name="Рисунок 8" descr="img3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96752"/>
            <a:ext cx="5041124" cy="3031264"/>
          </a:xfrm>
          <a:prstGeom prst="rect">
            <a:avLst/>
          </a:prstGeom>
        </p:spPr>
      </p:pic>
      <p:pic>
        <p:nvPicPr>
          <p:cNvPr id="10" name="Рисунок 9" descr="img3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221088"/>
            <a:ext cx="5040560" cy="10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8604448" cy="64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412776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60648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altLang="ru-RU" sz="32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профкома</a:t>
            </a:r>
            <a:endParaRPr lang="ru-RU" altLang="ru-RU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0136" y="836712"/>
            <a:ext cx="427103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3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332656"/>
            <a:ext cx="6291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  <a:endParaRPr lang="ru-RU" sz="32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36d8f2f56a69fc24e0a219195bb124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1052736"/>
            <a:ext cx="3528392" cy="5400600"/>
          </a:xfrm>
          <a:prstGeom prst="rect">
            <a:avLst/>
          </a:prstGeom>
        </p:spPr>
      </p:pic>
      <p:pic>
        <p:nvPicPr>
          <p:cNvPr id="7" name="Рисунок 6" descr="img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052736"/>
            <a:ext cx="4464496" cy="3564206"/>
          </a:xfrm>
          <a:prstGeom prst="rect">
            <a:avLst/>
          </a:prstGeom>
        </p:spPr>
      </p:pic>
      <p:pic>
        <p:nvPicPr>
          <p:cNvPr id="8" name="Рисунок 7" descr="img3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653136"/>
            <a:ext cx="4464496" cy="18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3045"/>
            <a:ext cx="7380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5" name="Рисунок 4" descr="img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31190"/>
            <a:ext cx="3960440" cy="5466162"/>
          </a:xfrm>
          <a:prstGeom prst="rect">
            <a:avLst/>
          </a:prstGeom>
        </p:spPr>
      </p:pic>
      <p:pic>
        <p:nvPicPr>
          <p:cNvPr id="6" name="Рисунок 5" descr="img3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5" y="1124744"/>
            <a:ext cx="397002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725" y="404663"/>
            <a:ext cx="4375334" cy="6120681"/>
          </a:xfrm>
          <a:prstGeom prst="rect">
            <a:avLst/>
          </a:prstGeom>
        </p:spPr>
      </p:pic>
      <p:pic>
        <p:nvPicPr>
          <p:cNvPr id="7" name="Рисунок 6" descr="img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4664"/>
            <a:ext cx="4220056" cy="61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3" y="0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5" name="Рисунок 4" descr="img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139952" cy="5472608"/>
          </a:xfrm>
          <a:prstGeom prst="rect">
            <a:avLst/>
          </a:prstGeom>
        </p:spPr>
      </p:pic>
      <p:pic>
        <p:nvPicPr>
          <p:cNvPr id="6" name="Рисунок 5" descr="img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24744"/>
            <a:ext cx="4133945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435600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5" name="Рисунок 4" descr="img3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340768"/>
            <a:ext cx="3312368" cy="51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476672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16833"/>
            <a:ext cx="6390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  <a:p>
            <a:pPr algn="r"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392488" cy="6048672"/>
          </a:xfrm>
          <a:prstGeom prst="rect">
            <a:avLst/>
          </a:prstGeom>
        </p:spPr>
      </p:pic>
      <p:pic>
        <p:nvPicPr>
          <p:cNvPr id="9" name="Рисунок 8" descr="img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2048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9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16632"/>
            <a:ext cx="6682221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375687" cy="5904656"/>
          </a:xfrm>
          <a:prstGeom prst="rect">
            <a:avLst/>
          </a:prstGeom>
        </p:spPr>
      </p:pic>
      <p:pic>
        <p:nvPicPr>
          <p:cNvPr id="6" name="Рисунок 5" descr="img288.jpg"/>
          <p:cNvPicPr>
            <a:picLocks noChangeAspect="1"/>
          </p:cNvPicPr>
          <p:nvPr/>
        </p:nvPicPr>
        <p:blipFill>
          <a:blip r:embed="rId3" cstate="print"/>
          <a:srcRect t="2352" r="5000" b="3569"/>
          <a:stretch>
            <a:fillRect/>
          </a:stretch>
        </p:blipFill>
        <p:spPr>
          <a:xfrm>
            <a:off x="4716016" y="548680"/>
            <a:ext cx="410445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75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844824"/>
            <a:ext cx="66967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88641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  <a:endParaRPr lang="ru-RU" altLang="ru-RU" sz="24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b1d0bfd28636036fc9b3a089f4234b4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3816424" cy="5184575"/>
          </a:xfrm>
          <a:prstGeom prst="rect">
            <a:avLst/>
          </a:prstGeom>
        </p:spPr>
      </p:pic>
      <p:pic>
        <p:nvPicPr>
          <p:cNvPr id="4" name="Рисунок 3" descr="blagodarnost-1229756-au-22353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3763383" cy="518457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332656"/>
            <a:ext cx="4508088" cy="620348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Поощрение республиканского уровня</a:t>
            </a:r>
            <a:b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Рисунок 3" descr="img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24744"/>
            <a:ext cx="4375686" cy="5328592"/>
          </a:xfrm>
          <a:prstGeom prst="rect">
            <a:avLst/>
          </a:prstGeom>
        </p:spPr>
      </p:pic>
      <p:pic>
        <p:nvPicPr>
          <p:cNvPr id="5" name="Picture 2" descr="https://nsportal.ru/sites/default/files/portfolio_photos/2020/08/30/blagodarstvennoe_pismo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3891271" cy="5354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60ae176f98009b0dc7cf105e3f78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3934891" cy="5408494"/>
          </a:xfrm>
          <a:prstGeom prst="rect">
            <a:avLst/>
          </a:prstGeom>
        </p:spPr>
      </p:pic>
      <p:pic>
        <p:nvPicPr>
          <p:cNvPr id="58370" name="Picture 2" descr="https://upload2.schoolrm.ru/resize_cache/1730375/c3bed4c46e3bebf9034448fed65e7b8e/iblock/682/682b89270841bdd15f73e0d0158338d7/29e0eab3ed63a322b9bca0395f7e0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3750245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 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2017-2022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г.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3\Инно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460851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8841112" cy="642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310717" cy="6148451"/>
          </a:xfrm>
          <a:prstGeom prst="rect">
            <a:avLst/>
          </a:prstGeom>
        </p:spPr>
      </p:pic>
      <p:pic>
        <p:nvPicPr>
          <p:cNvPr id="7" name="Рисунок 6" descr="img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4664"/>
            <a:ext cx="422005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0"/>
            <a:ext cx="6894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chemeClr val="accent3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8849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img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6834012" cy="496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4327</TotalTime>
  <Words>338</Words>
  <Application>Microsoft Office PowerPoint</Application>
  <PresentationFormat>Экран (4:3)</PresentationFormat>
  <Paragraphs>58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Справедливость</vt:lpstr>
      <vt:lpstr>Презентация PowerPoint</vt:lpstr>
      <vt:lpstr>            Представление собственного  инновационного педагогического опыта  размещено на сайте   МДОУ «Детский сад №98»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Поощрение республиканского уровня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SAD</cp:lastModifiedBy>
  <cp:revision>335</cp:revision>
  <cp:lastPrinted>2019-11-08T12:13:10Z</cp:lastPrinted>
  <dcterms:created xsi:type="dcterms:W3CDTF">2012-03-20T17:33:40Z</dcterms:created>
  <dcterms:modified xsi:type="dcterms:W3CDTF">2021-02-08T11:02:02Z</dcterms:modified>
</cp:coreProperties>
</file>