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2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22BD5F7-1F98-4D1A-804E-1E8E6AEA71F6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2A7EC73-EB68-461D-AC3D-0740DA33BB54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47557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D5F7-1F98-4D1A-804E-1E8E6AEA71F6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EC73-EB68-461D-AC3D-0740DA33B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174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D5F7-1F98-4D1A-804E-1E8E6AEA71F6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EC73-EB68-461D-AC3D-0740DA33B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185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D5F7-1F98-4D1A-804E-1E8E6AEA71F6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EC73-EB68-461D-AC3D-0740DA33BB54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4157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D5F7-1F98-4D1A-804E-1E8E6AEA71F6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EC73-EB68-461D-AC3D-0740DA33B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416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D5F7-1F98-4D1A-804E-1E8E6AEA71F6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EC73-EB68-461D-AC3D-0740DA33B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566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D5F7-1F98-4D1A-804E-1E8E6AEA71F6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EC73-EB68-461D-AC3D-0740DA33B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247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D5F7-1F98-4D1A-804E-1E8E6AEA71F6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EC73-EB68-461D-AC3D-0740DA33B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329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D5F7-1F98-4D1A-804E-1E8E6AEA71F6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EC73-EB68-461D-AC3D-0740DA33B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361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D5F7-1F98-4D1A-804E-1E8E6AEA71F6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EC73-EB68-461D-AC3D-0740DA33B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340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D5F7-1F98-4D1A-804E-1E8E6AEA71F6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EC73-EB68-461D-AC3D-0740DA33B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304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D5F7-1F98-4D1A-804E-1E8E6AEA71F6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EC73-EB68-461D-AC3D-0740DA33B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3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D5F7-1F98-4D1A-804E-1E8E6AEA71F6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EC73-EB68-461D-AC3D-0740DA33B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469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D5F7-1F98-4D1A-804E-1E8E6AEA71F6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EC73-EB68-461D-AC3D-0740DA33B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90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D5F7-1F98-4D1A-804E-1E8E6AEA71F6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EC73-EB68-461D-AC3D-0740DA33B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901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D5F7-1F98-4D1A-804E-1E8E6AEA71F6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EC73-EB68-461D-AC3D-0740DA33B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962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D5F7-1F98-4D1A-804E-1E8E6AEA71F6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EC73-EB68-461D-AC3D-0740DA33B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11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22BD5F7-1F98-4D1A-804E-1E8E6AEA71F6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2A7EC73-EB68-461D-AC3D-0740DA33B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307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491319"/>
            <a:ext cx="5510283" cy="416256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25 января - праздник Татьянин день: Приметы и традиции на Татьянин день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699" y="109183"/>
            <a:ext cx="5282384" cy="642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83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643" y="245660"/>
            <a:ext cx="4126860" cy="1241946"/>
          </a:xfrm>
        </p:spPr>
        <p:txBody>
          <a:bodyPr>
            <a:normAutofit/>
          </a:bodyPr>
          <a:lstStyle/>
          <a:p>
            <a:r>
              <a:rPr lang="ru-RU" dirty="0"/>
              <a:t>Как праздновать Татьянин день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902242" y="1083277"/>
            <a:ext cx="5715000" cy="3800475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0252" y="1487606"/>
            <a:ext cx="5390864" cy="3886979"/>
          </a:xfrm>
        </p:spPr>
        <p:txBody>
          <a:bodyPr>
            <a:noAutofit/>
          </a:bodyPr>
          <a:lstStyle/>
          <a:p>
            <a:r>
              <a:rPr lang="ru-RU" sz="1400" dirty="0" smtClean="0"/>
              <a:t>25 января на Татьянин день в народе было принято печь караваи в виде Солнца. «Татьяна и каравай печет, и половики по реке бьет, и хоровод ведет!» – говорили в старину. Это день Татьяны Крещенской и Бабий кут. Бабий кут – место у русской печи, бабий угол, где стояли все предметы домашней утвари, а хозяйка проводила много времени. В семье это место называли солнышком. Поэтому на Татьянин день «</a:t>
            </a:r>
            <a:r>
              <a:rPr lang="ru-RU" sz="1400" dirty="0" err="1" smtClean="0"/>
              <a:t>большухи</a:t>
            </a:r>
            <a:r>
              <a:rPr lang="ru-RU" sz="1400" dirty="0" smtClean="0"/>
              <a:t>» – старшие в семье хозяйки – пекли большую ковригу, символ солнца. Эти же хозяйки и доставали выпечку из печи, давали хлебу чуть остыть и теплым отламывали по куску хлеба и раздавали всем членам семьи. Такова была традиция на Татьянин день зазывать весну, приглашая  поскорее светило вернуться к людям и прогнать лютые крещенские морозы. Каждый член семьи по традиции обязательно должен был съесть хотя бы кусочек от такого каравая, чтобы Солнце дало ему немного своего тепла. </a:t>
            </a:r>
            <a:endParaRPr lang="ru-RU" sz="1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181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04716"/>
            <a:ext cx="6345302" cy="1937983"/>
          </a:xfrm>
        </p:spPr>
        <p:txBody>
          <a:bodyPr>
            <a:normAutofit fontScale="90000"/>
          </a:bodyPr>
          <a:lstStyle/>
          <a:p>
            <a:r>
              <a:rPr lang="ru-RU" dirty="0"/>
              <a:t>Многие приметы на праздник Татьянин день были связаны с приготовлением обрядового каравая, например: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0951" t="8514" r="38192" b="5122"/>
          <a:stretch/>
        </p:blipFill>
        <p:spPr>
          <a:xfrm>
            <a:off x="7031102" y="545910"/>
            <a:ext cx="4610439" cy="4899547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1" y="2306472"/>
            <a:ext cx="6345301" cy="3138985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если хлеб поднимался холмиком в середине, значит, жди удачи в этом году и жизнь наладится, пойдет в гору;</a:t>
            </a:r>
          </a:p>
          <a:p>
            <a:r>
              <a:rPr lang="ru-RU" dirty="0"/>
              <a:t>если каравай получался гладкий и без изъянов - это верная примета к спокойному году и размеренной жизни;</a:t>
            </a:r>
          </a:p>
          <a:p>
            <a:r>
              <a:rPr lang="ru-RU" dirty="0"/>
              <a:t>если каравай пригорал - радовались - пригорелую корочку должна была съесть именинница, чтобы она могла с готовностью принять все от своей судьбы;</a:t>
            </a:r>
          </a:p>
          <a:p>
            <a:r>
              <a:rPr lang="ru-RU" dirty="0"/>
              <a:t>а вот если каравай трескался - это считалось тревожным знаком.</a:t>
            </a:r>
          </a:p>
        </p:txBody>
      </p:sp>
    </p:spTree>
    <p:extLst>
      <p:ext uri="{BB962C8B-B14F-4D97-AF65-F5344CB8AC3E}">
        <p14:creationId xmlns:p14="http://schemas.microsoft.com/office/powerpoint/2010/main" val="307775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6348" r="26348"/>
          <a:stretch>
            <a:fillRect/>
          </a:stretch>
        </p:blipFill>
        <p:spPr>
          <a:xfrm>
            <a:off x="7987329" y="425798"/>
            <a:ext cx="3598146" cy="5071533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1069" y="95534"/>
            <a:ext cx="7642746" cy="5401797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Известная традиция на Татьянин день - сходить на реку и выбить из половиков всю грязь, скопившуюся в них за праздники. Крестьянские девушки в этот день рано утром шли на реку, где выбивали половики. Деревенские парни </a:t>
            </a:r>
            <a:r>
              <a:rPr lang="ru-RU" dirty="0" err="1"/>
              <a:t>помагали</a:t>
            </a:r>
            <a:r>
              <a:rPr lang="ru-RU" dirty="0"/>
              <a:t> отнести чистые половики в деревню, где коврики развешивали по заборам и по ним можно было судить о девушке – какая из нее получится жена.</a:t>
            </a:r>
          </a:p>
          <a:p>
            <a:r>
              <a:rPr lang="ru-RU" dirty="0" smtClean="0"/>
              <a:t>В </a:t>
            </a:r>
            <a:r>
              <a:rPr lang="ru-RU" dirty="0"/>
              <a:t>свою очередь на Татьянин день девушки с помощью всяких хитростей старались приманить женихов. Традиция на Татьянин день расстилать у двери дома специальный половичок, может сработать и в наше время. Имейте в виду, что эта примета на Татьянин день обещает, что тот, кто об этот половик в праздник вытрет ноги - будет в доме девушки частым гостем.</a:t>
            </a:r>
          </a:p>
          <a:p>
            <a:r>
              <a:rPr lang="ru-RU" dirty="0" smtClean="0"/>
              <a:t>Еще </a:t>
            </a:r>
            <a:r>
              <a:rPr lang="ru-RU" dirty="0"/>
              <a:t>одна традиция на Татьянин день предписывала девушкам мастерить маленькие метелочки из тряпочек и перьев. Такую метелочку девушка должна была незаметно для всех спрятать в доме потенциального жениха. Если ей это удавалось, то это была верная примета - парень уже никуда не денется, а их совместная жизнь будет долгой и счастливой. Естественно, что старшие в семье женщины отлично знали все девичьи уловки и не каждой удавалось спрятать веничек.</a:t>
            </a:r>
          </a:p>
          <a:p>
            <a:r>
              <a:rPr lang="ru-RU" dirty="0" smtClean="0"/>
              <a:t>В </a:t>
            </a:r>
            <a:r>
              <a:rPr lang="ru-RU" dirty="0"/>
              <a:t>Татьянин день существовала еще одна примета - нужно было выходить на самое высокое место в округе и загадывать на солнце желания. Если делать это искренне  от всей души - можно получить желаемое.</a:t>
            </a:r>
          </a:p>
          <a:p>
            <a:r>
              <a:rPr lang="ru-RU" dirty="0" smtClean="0"/>
              <a:t>Другая </a:t>
            </a:r>
            <a:r>
              <a:rPr lang="ru-RU" dirty="0"/>
              <a:t>интересная традиция на Татьянин день посвящена хозяйству. В этот день женщины свивали клубки пряжи как можно туже и крупнее, чтобы кочаны капусты уродились тугими и крупными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766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2956"/>
            <a:ext cx="6345302" cy="900752"/>
          </a:xfrm>
        </p:spPr>
        <p:txBody>
          <a:bodyPr/>
          <a:lstStyle/>
          <a:p>
            <a:r>
              <a:rPr lang="ru-RU" dirty="0"/>
              <a:t>Приметы на Татьянин день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1" y="1405720"/>
            <a:ext cx="6345301" cy="366581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Также в народе существовали разнообразные приметы на Татьянин день. И знали приметы все от мала до велика. Обычно в старину, 25 января и Татьянин день народ обращал внимание на погоду:</a:t>
            </a:r>
          </a:p>
          <a:p>
            <a:r>
              <a:rPr lang="ru-RU" dirty="0"/>
              <a:t>Если идёт снег на день Крещенской Татьяны (Татьянин день, Бабий кут), значит ожидается морозный февраль и лето с дождями.</a:t>
            </a:r>
          </a:p>
          <a:p>
            <a:r>
              <a:rPr lang="ru-RU" dirty="0"/>
              <a:t>Солнечный восход в Татьянин день олицетворял раннюю весну, скорый прилет птиц и ранний нерест рыбы.</a:t>
            </a:r>
          </a:p>
          <a:p>
            <a:r>
              <a:rPr lang="ru-RU" dirty="0"/>
              <a:t>И колхозники ждали Татьянин день, у них своя примета. Если в этот день морозно и солнечно, значит урожай будет богатым!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764" y="0"/>
            <a:ext cx="4647062" cy="362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69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17</TotalTime>
  <Words>644</Words>
  <Application>Microsoft Office PowerPoint</Application>
  <PresentationFormat>Широкоэкранный</PresentationFormat>
  <Paragraphs>18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Impact</vt:lpstr>
      <vt:lpstr>Главное мероприятие</vt:lpstr>
      <vt:lpstr>25 января - праздник Татьянин день: Приметы и традиции на Татьянин день</vt:lpstr>
      <vt:lpstr>Как праздновать Татьянин день</vt:lpstr>
      <vt:lpstr>Многие приметы на праздник Татьянин день были связаны с приготовлением обрядового каравая, например:</vt:lpstr>
      <vt:lpstr>Презентация PowerPoint</vt:lpstr>
      <vt:lpstr>Приметы на Татьянин день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25 января - праздник Татьянин день: Приметы и традиции на Татьянин день</dc:title>
  <dc:creator>Пользователь Windows</dc:creator>
  <cp:lastModifiedBy>Пользователь Windows</cp:lastModifiedBy>
  <cp:revision>3</cp:revision>
  <dcterms:created xsi:type="dcterms:W3CDTF">2018-01-19T05:21:19Z</dcterms:created>
  <dcterms:modified xsi:type="dcterms:W3CDTF">2018-01-25T04:16:29Z</dcterms:modified>
</cp:coreProperties>
</file>