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285860"/>
            <a:ext cx="8572528" cy="41702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5220" rIns="91440" bIns="2856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ООД  Развитие речи  (подготовительная группа)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рассказа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бы мы были художниками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4">
                  <a:lumMod val="75000"/>
                </a:schemeClr>
              </a:solidFill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4">
                  <a:lumMod val="75000"/>
                </a:schemeClr>
              </a:solidFill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Подготовили  воспитатели 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Маркелова О. Н.,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Ингелевич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 Е. Ю.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5725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Скажите,  а могли бы вы возле своего дома нарисовать цветы в словах которых встречается звук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Определите, где находится ударение в слове роза, астры, сирень, бархатцы, ромашки, ирисы.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в слове « роза» сколько слогов?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теперь, назовите слова в которых три слога.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(Ответы детей)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244334"/>
            <a:ext cx="3038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РО – МАШ - КА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7" name="Picture 3" descr="https://s.poembook.ru/theme/c5/63/7c/0c724e886e76a9ccde1109bffa849798cfbc255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93194">
            <a:off x="5322529" y="3330146"/>
            <a:ext cx="3643306" cy="333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84296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скажите, какие деревья вы нарисуете возле своего домика?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Начните свой ответ такими словами: «Если бы я был художником, я бы нарисовал …»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Если бы вы были художниками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бы вы еще возле дома нарисовали?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Возле вашего домика появился забор. Какой последний звук в слове «забор».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https://c7.hotpng.com/preview/102/463/689/house-cartoon-drawing-cottage-house-f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2432"/>
            <a:ext cx="4714875" cy="34355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3214686"/>
            <a:ext cx="5214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</a:t>
            </a:r>
            <a:r>
              <a:rPr lang="ru-RU" dirty="0" smtClean="0"/>
              <a:t> — [</a:t>
            </a:r>
            <a:r>
              <a:rPr lang="ru-RU" dirty="0" err="1" smtClean="0"/>
              <a:t>з</a:t>
            </a:r>
            <a:r>
              <a:rPr lang="ru-RU" dirty="0" smtClean="0"/>
              <a:t>] — согласный, парный звонкий,  твёрдый</a:t>
            </a:r>
            <a:br>
              <a:rPr lang="ru-RU" dirty="0" smtClean="0"/>
            </a:br>
            <a:r>
              <a:rPr lang="ru-RU" dirty="0" smtClean="0"/>
              <a:t>а — [</a:t>
            </a:r>
            <a:r>
              <a:rPr lang="ru-RU" dirty="0" err="1" smtClean="0"/>
              <a:t>а</a:t>
            </a:r>
            <a:r>
              <a:rPr lang="ru-RU" dirty="0" smtClean="0"/>
              <a:t>] — гласный, безударный</a:t>
            </a:r>
            <a:br>
              <a:rPr lang="ru-RU" dirty="0" smtClean="0"/>
            </a:br>
            <a:r>
              <a:rPr lang="ru-RU" dirty="0" smtClean="0"/>
              <a:t>б — [</a:t>
            </a:r>
            <a:r>
              <a:rPr lang="ru-RU" dirty="0" err="1" smtClean="0"/>
              <a:t>б</a:t>
            </a:r>
            <a:r>
              <a:rPr lang="ru-RU" dirty="0" smtClean="0"/>
              <a:t>] — согласный, парный звонкий,  твёрдый</a:t>
            </a:r>
            <a:br>
              <a:rPr lang="ru-RU" dirty="0" smtClean="0"/>
            </a:br>
            <a:r>
              <a:rPr lang="ru-RU" dirty="0" smtClean="0"/>
              <a:t>о — [</a:t>
            </a:r>
            <a:r>
              <a:rPr lang="ru-RU" dirty="0" err="1" smtClean="0"/>
              <a:t>о</a:t>
            </a:r>
            <a:r>
              <a:rPr lang="ru-RU" dirty="0" smtClean="0"/>
              <a:t>] — гласный, ударный</a:t>
            </a:r>
            <a:br>
              <a:rPr lang="ru-RU" dirty="0" smtClean="0"/>
            </a:br>
            <a:r>
              <a:rPr lang="ru-RU" dirty="0" err="1" smtClean="0"/>
              <a:t>р</a:t>
            </a:r>
            <a:r>
              <a:rPr lang="ru-RU" dirty="0" smtClean="0"/>
              <a:t> — [</a:t>
            </a:r>
            <a:r>
              <a:rPr lang="ru-RU" dirty="0" err="1" smtClean="0"/>
              <a:t>р</a:t>
            </a:r>
            <a:r>
              <a:rPr lang="ru-RU" dirty="0" smtClean="0"/>
              <a:t>] — согласный, непарный звонкий,  твёрдый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22"/>
            <a:ext cx="9144000" cy="686332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Теперь, каждый пусть посчитает, сколько у него палочек. У кого, больше всех палочек, значит этот художник давал правильные ответы. Но все вы справились с заданиями, нарисовали красивые домики, были настоящими художниками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Молодцы!!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ВНИМАНИЕ!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https://img2.freepng.ru/20180713/cjy/kisspng-four-seasons-hotels-and-resorts-clip-art-boardwalk-png-5b494a9ee84f20.66197777153152988695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57563"/>
            <a:ext cx="4500594" cy="330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0724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Формировать умение самостоятельно строить  сложные предложения, опираясь на наглядное изображение.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Учить строить предложения со сказуемым, выраженным глаголом в сослагательном наклонении;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закрепить представление о «длинном» и «коротком» слове, деление слов на слоги, ударении;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обобщать предметы.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878684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развивать фонематический слух.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дифференциация на слух и в произношении звуков 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закрепить умение проводить звуковой анализ слов;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воспитывать у детей чувство прекрасного, умение замечать красоту вокруг себя;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воспитывать интерес к рисованию.</a:t>
            </a:r>
            <a:endParaRPr lang="ru-RU" sz="24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Картина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изображением художника. Карандаши, альбом. Счетные палочки.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345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занятия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Посмотрите на эту картину. Как вы думаете кто это?  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Художник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что делает художник?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-А что художнику нужно для его работы?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Сейчас  я предлагаю вам поиграть в игру: 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бы мы были художниками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Picture 3" descr="https://i.pinimg.com/736x/ee/32/b4/ee32b4998366a8480dfea22f67a2aa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071810"/>
            <a:ext cx="3143272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Представим, что мы с вами художники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собираемся рисовать картину, на которой изобразим сельский домик. Итак, стены уже готовы. А теперь каждый будет дорисовывать части домика. Но в их названиях должен быть звук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Произносить слово – название нужно так, чтобы ясно звучали эти звуки.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Тот, кто правильно подберет слово, пусть положит перед собой одну счетную палочку. В конце занятия подсчитаем, сколько у кого палочек, и определим победителя нашей игры среди художников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Начнем!?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части домика вы предложите нарисовать, чтобы в их названиях были звуки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называют и рисуют). 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(Крыша, дверь, дверная ручка, крыльцо, рама, труба, и т. д.)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из какого материала, из чего будет сделан домик? Какой он будет? (Деревянный, кирпичный, бревенчатый);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Какой краской мы покрасим дом? (Серой, красной,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розовой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коричневой, бордовой и др.).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https://heaclub.ru/tim/3c8b365857bfc308b4f0bb4c130f40af/domik-dlya-risunka-quotkak-ya-provel-letoqu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35" y="3424690"/>
            <a:ext cx="4071965" cy="3433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предметы мебели необходимые для жизни людей,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используя звуки Р и Р*.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правильном ответе не забываем брать себе счетную палочку.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(Кровать, трельяж, кресло, табурет, гарнитур кухонный или спальный и др.)</a:t>
            </a: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теперь назовите бытовую технику которая служит человеку.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(Телевизор, компьютер,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мультиварка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микроволновка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стиральная машина, кофеварка и т.д.)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что вы можете сказать о слове радиоприемник?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какое слово?  (Длинное)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короткие слова.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(Ответы детей)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86439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Физкультминутка: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зарядку солнышко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Поднимает нас.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Поднимаем руки мы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команде – раз!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Поднимаем руки мы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команде – два!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над нами весело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Шелестит  листва!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https://thumbs.dreamstime.com/b/%D0%B4%D0%B5%D1%82%D0%B8-%D0%BC%D0%B0-%D1%8C%D1%87%D0%B8%D0%BA%D0%B8-%D0%B8-%D0%B5%D0%B2%D1%83%D1%88%D0%BA%D0%B8-%D1%83%D1%81%D0%BC%D0%B5%D1%85%D0%B0%D1%8F%D1%81%D1%8C-%D1%81-%D0%B8%D1%85-%D1%80%D1%83%D0%BA%D0%B0%D0%BC%D0%B8-%D0%B2%D0%B2%D0%B5%D1%80%D1%85-571771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40" y="2714620"/>
            <a:ext cx="500066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go.pl/wp-content/uploads/2018/03/dyplom_a4_plastyka_218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322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нарисовали домик, мысленно обставили его мебелью, приобрели всё необходимое, но теперь нужно рассказать, кто же будет жить в вашем домике.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Ой, что – то так приятно пахнет.</a:t>
            </a:r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вдохнем воздух. (Дыхательное упражнение «Понюхай цветок»)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что же может  так приятно пахнуть возле домика? (Цветы).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 descr="https://artsdot.com/ADC/Photos-ImgScreen.nsf/O/P-AC8PGY/$FILE/People-kids_43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143380"/>
            <a:ext cx="3857652" cy="251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317</Words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2020-04-14T09:45:45Z</dcterms:created>
  <dcterms:modified xsi:type="dcterms:W3CDTF">2020-04-14T10:35:52Z</dcterms:modified>
</cp:coreProperties>
</file>