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s1.1zoom.ru/b5050/814/Winter_Snow_Pine_cone_462189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2214554"/>
            <a:ext cx="5429272" cy="1200329"/>
          </a:xfrm>
          <a:prstGeom prst="rect">
            <a:avLst/>
          </a:prstGeom>
          <a:effectLst/>
          <a:scene3d>
            <a:camera prst="perspective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младшей группе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«СКОРО, СКОРО НОВЫЙ ГОД»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11688" y="6357958"/>
            <a:ext cx="42323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Гагарина Людмила Петровна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214290"/>
            <a:ext cx="2596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64294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*Рассматривание картины: «Дед Мороз».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Рассматривание иллюстраций, книг, сюжетных картин о новогоднем празднике.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Чтение стихотворений: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Митунова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«Новогоднее стихотворение», «Новогодний подарок», «Здравствуй, Новый год!».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«»Песенка Снегурочки»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И. Гурина «Снегурочка», «Новый год в лесу», «Новогодний маскарад», «Дед Мороз и звери», «Снеговик».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В. Петрова «Дед Мороз прислал нам елку», «Мама елку украшала»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А. Усачев «Выбрал папа елочку»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Е.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Тараховская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«Дед Мороз»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∗ А. Шибаев «Дед Мороз»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214290"/>
            <a:ext cx="6865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500174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*Сюжетно – ролевые игры: «Семья готовится к Новому году», «Магазин новогодних игрушек», «Дед Мороз в гостях у детей».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Оформление группы.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3" name="Picture 15" descr="https://i.pinimg.com/originals/25/6b/3e/256b3e8d0f2652569595ad84d653ca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88" y="3143248"/>
            <a:ext cx="3074882" cy="3454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508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00174"/>
            <a:ext cx="5786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родителей: «Безопасный Новый год!» «Зимняя прогулка с малышом» 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AutoShape 4" descr="https://img-fotki.yandex.ru/get/17847/81454286.ade/0_de79b_1d5117c7_X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img-fotki.yandex.ru/get/17847/81454286.ade/0_de79b_1d5117c7_X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357430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родителей по изготовлению ёлочной игрушки «Нарядилась наша ёлочка»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ds04.infourok.ru/uploads/ex/1047/0017a36e-fd5d0513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96892"/>
            <a:ext cx="3798881" cy="284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00298" y="214290"/>
            <a:ext cx="30516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5643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*Выставка поделок, изготовленных совместно с родителями дома. «Елочка-кроха»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*Коллективная работа - Панно «Нарядная ёлочка»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*Утренник, посвящённый Новому году.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*Результат проекта: В ходе реализации данного проекта дети получили на начальном уровне понятие праздника Нового года. Родители очень помогли в реализации проекта. Все получили положительные эмоции и хорошее настроение.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img-fotki.yandex.ru/get/17847/81454286.ade/0_de79b_1d5117c7_X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769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1071546"/>
            <a:ext cx="3718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«Украшение для ёлочки»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mycdn.me/i?r=AyH4iRPQ2q0otWIFepML2LxRNpFDcpzVoFUhpLUZc4dN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3786214" cy="2839660"/>
          </a:xfrm>
          <a:prstGeom prst="rect">
            <a:avLst/>
          </a:prstGeom>
          <a:noFill/>
        </p:spPr>
      </p:pic>
      <p:pic>
        <p:nvPicPr>
          <p:cNvPr id="7172" name="Picture 4" descr="https://i.mycdn.me/i?r=AyH4iRPQ2q0otWIFepML2LxRrDbiis9cAQgk10rSgarul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785926"/>
            <a:ext cx="2589620" cy="3452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214290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Лепка « Украшаем ёлочку»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.mycdn.me/i?r=AyH4iRPQ2q0otWIFepML2LxRqVaYH_HrNVGqOD4oIO1V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00240"/>
            <a:ext cx="2268107" cy="3024142"/>
          </a:xfrm>
          <a:prstGeom prst="rect">
            <a:avLst/>
          </a:prstGeom>
          <a:noFill/>
        </p:spPr>
      </p:pic>
      <p:pic>
        <p:nvPicPr>
          <p:cNvPr id="5124" name="Picture 4" descr="https://i.mycdn.me/i?r=AyH4iRPQ2q0otWIFepML2LxRygdxO14kkFCCWj-oE3h7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2696777" cy="3595702"/>
          </a:xfrm>
          <a:prstGeom prst="rect">
            <a:avLst/>
          </a:prstGeom>
          <a:noFill/>
        </p:spPr>
      </p:pic>
      <p:pic>
        <p:nvPicPr>
          <p:cNvPr id="5126" name="Picture 6" descr="https://i.mycdn.me/i?r=AyH4iRPQ2q0otWIFepML2LxR4a9ELYf-CkOjk1Pccnox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643050"/>
            <a:ext cx="2727325" cy="3636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71736" y="28572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Наряжаем ёлочку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s://i.mycdn.me/i?r=AyH4iRPQ2q0otWIFepML2LxRWBGVhhxhlKg0DAUyEez9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928934"/>
            <a:ext cx="2643198" cy="3524264"/>
          </a:xfrm>
          <a:prstGeom prst="rect">
            <a:avLst/>
          </a:prstGeom>
          <a:noFill/>
        </p:spPr>
      </p:pic>
      <p:pic>
        <p:nvPicPr>
          <p:cNvPr id="6152" name="Picture 8" descr="https://i.mycdn.me/i?r=AyH4iRPQ2q0otWIFepML2LxRVOhYWHmzsljxx_Zsf3znR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643050"/>
            <a:ext cx="2625347" cy="3500462"/>
          </a:xfrm>
          <a:prstGeom prst="rect">
            <a:avLst/>
          </a:prstGeom>
          <a:noFill/>
        </p:spPr>
      </p:pic>
      <p:pic>
        <p:nvPicPr>
          <p:cNvPr id="6154" name="Picture 10" descr="https://i.mycdn.me/i?r=AyH4iRPQ2q0otWIFepML2LxRv1jMgXuiF1KV38cKBvwFR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262534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00298" y="214290"/>
            <a:ext cx="3772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такое Новый год?»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mycdn.me/i?r=AyH4iRPQ2q0otWIFepML2LxR5YBsy7ezJK-z6TG0uxAy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976649" cy="2982487"/>
          </a:xfrm>
          <a:prstGeom prst="rect">
            <a:avLst/>
          </a:prstGeom>
          <a:noFill/>
        </p:spPr>
      </p:pic>
      <p:pic>
        <p:nvPicPr>
          <p:cNvPr id="4100" name="Picture 4" descr="https://i.mycdn.me/i?r=AyH4iRPQ2q0otWIFepML2LxRK6tMo_8HLYLycGmK_1VCf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668" y="2214554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s://i.mycdn.me/i?r=AyH4iRPQ2q0otWIFepML2LxRg0E5HwnpqeHCJhLsdl2A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4"/>
            <a:ext cx="2745185" cy="3660246"/>
          </a:xfrm>
          <a:prstGeom prst="rect">
            <a:avLst/>
          </a:prstGeom>
          <a:noFill/>
        </p:spPr>
      </p:pic>
      <p:pic>
        <p:nvPicPr>
          <p:cNvPr id="3076" name="Picture 4" descr="https://i.mycdn.me/i?r=AyH4iRPQ2q0otWIFepML2LxR0pTxi5hMhKYhbaOsahQ6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428868"/>
            <a:ext cx="3679815" cy="27598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42852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Рассматривание картины: «Дед Мороз».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285728"/>
            <a:ext cx="3177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mycdn.me/i?r=AyH4iRPQ2q0otWIFepML2LxR0UJiu-8-KxdYM18X03Oa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3822691" cy="2867018"/>
          </a:xfrm>
          <a:prstGeom prst="rect">
            <a:avLst/>
          </a:prstGeom>
          <a:noFill/>
        </p:spPr>
      </p:pic>
      <p:pic>
        <p:nvPicPr>
          <p:cNvPr id="2052" name="Picture 4" descr="https://i.mycdn.me/i?r=AyH4iRPQ2q0otWIFepML2LxR8B0TXx4yWG0laW-M0Ccqv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8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571480"/>
            <a:ext cx="5929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«СКОРО, СКОРО НОВЫЙ ГОД»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736"/>
            <a:ext cx="6786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*Тип проекта: познавательный, творческий, групповой.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35743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*Продолжительность проекта: с 16.12.2020г.- 24.12.2020г -краткосрочный.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14351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*Воспитатель: Гагарина Людмила Петровна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286256"/>
            <a:ext cx="6357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*Участники проекта: дети, родители, воспитатели.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071810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*Продукт проекта: Выставка поделок ёлочной игрушки «Нарядилась наша ёлочка», изготовленных совместно с родителями дома.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28860" y="285728"/>
            <a:ext cx="3384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Конструирование: «Горка».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?r=AyH4iRPQ2q0otWIFepML2LxRbcyl-IrVnXK9329Dqw9q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3607611" cy="4810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Коллективная работа - Панно «Нарядная ёлочка»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.mycdn.me/i?r=AyH4iRPQ2q0otWIFepML2LxR3Y1hv_i4UNTHKXXPF-NG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71546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https://i.mycdn.me/i?r=AyH4iRPQ2q0otWIFepML2LxRWVaupRUmlbrW_8elOsxX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071546"/>
            <a:ext cx="3768355" cy="50244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214290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поделок, изготовленных совместно с родителями дома.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86050" y="142852"/>
            <a:ext cx="3259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Новогодний утренник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?r=AyH4iRPQ2q0otWIFepML2LxRkd2l5xRSVfPKdUco_6UT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85794"/>
            <a:ext cx="4156083" cy="5541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650085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Комплексные занятия по программе «От рождения до школы» под редакцией Н.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 С. Комаровой, М. А. Васильевой. 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Д.Н., Игровые занятия с детьми 2-3 лет. Методическое пособие. 2-е изд., доп. – М.: ТЦ Сфера, 2014.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Комплексно-тематическое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образовательной деятельности с детьми раннего возраста по программе «Детство»/ авт.-сост. З. И. Самойлова.- Волгоград: Учитель: ИП Гринин Л. Е.,2014-178С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Познание предметного мира: комплексные занятия. Первая младшая группа/ авт.-сост. З.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 Волгоград: Учитель, 2013-87с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творчество: комплексные занятия. Первая младшая группа/ О. В. Павлова.- Волгоград: Учитель, 2015-142с</a:t>
            </a:r>
          </a:p>
          <a:p>
            <a:pPr marL="457200" indent="-4572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Халезова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Б.; Лепка в детском саду. Конспекты занятий для детей 7 лет.- 2-е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 доп. – М.: ТЦ Сфера,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2602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85860"/>
            <a:ext cx="7429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Новый год – праздник, отмечаемый многими народами в соответствии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календарѐм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Это один из самых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весѐлых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волшебных праздников, который любят, ждут, готовят и отмечают как дети, так и взрослые. Новый год принято считать семейным праздником. Добрая традиция празднования Нового года, побуждает собираться вместе с друзьями, родственниками, дарить друг другу подарки, доставлять всем радость. И в детском саду, в преддверии Нового года, этот праздник объединяет детей, воспитателей и родителей воспитанников в одну большую дружную семью, которая хлопочет, суетится, готовит сюрпризы к торжеству.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img-fotki.yandex.ru/get/9255/16969765.1c8/0_89375_f252cbb4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643306" y="28572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214422"/>
            <a:ext cx="6643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детей и взрослых к народному празднику Новый год через беседы, художественное творчество, музыку и чтение художественной литературы, совместную деятельность детей и взрослых.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lipart-best.com/img/christmas-tree/christmas-tree-clip-art-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14686"/>
            <a:ext cx="3600000" cy="3471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142852"/>
            <a:ext cx="142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571612"/>
            <a:ext cx="7429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познавательный интерес к празднику.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с Дедом Морозом и Снегурочкой.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 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Способствовать развитию воображения, внимания, памяти и речи детей.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Укреплять связи дошкольного учреждения с семьей. Побуждать родителей к совместной творческой деятельности с детьми.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/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позитивный настрой в преддверии новогоднего праздника.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Вызвать желание участвовать в подготовке к празднику (украшение группы, изготовление поделок).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214290"/>
            <a:ext cx="33963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0024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целей и определение задач проекта. Составление плана мероприятий, подборка наглядно – дидактического материала на тему Новый год, художественной литературы, новогодних песен, физкультминуток, пальчиковой гимнастики, подвижных игр, различных материалов для продуктивной деятельности детей, разработка содержания непосредственно образовательной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https://img-fotki.yandex.ru/get/9255/16969765.1c8/0_89375_f252cbb4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img-fotki.yandex.ru/get/9255/16969765.1c8/0_89375_f252cbb4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img-fotki.yandex.ru/get/17847/81454286.ade/0_de79b_1d5117c7_XXX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://galerey-room.ru/images/092533_1419402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256"/>
            <a:ext cx="2069974" cy="209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57554" y="214290"/>
            <a:ext cx="18765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Основной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357298"/>
            <a:ext cx="5731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357430"/>
            <a:ext cx="77153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*Рисование: «Украшение для ёлочки», Панно «Нарядная ёлочка»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*Лепка: «Снеговик», «Украшаем елочку»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*Конструирование: «Горка».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*Музыка: разучивание песен «У ребяток наших Ёлочка большая», «Ручками мы хлопаем Да! Да! ДА!», «В лесу родилась ёлочка…»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*Разучивание хороводов и танцев (по плану музыкального руководителя)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428604"/>
            <a:ext cx="4365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6572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*Дидактические игры: «Найди каждому снеговику ёлочку», «Укрась ёлочку» (цветные крышки), «Почини шубу Деду Морозу», «Собери елку»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*Беседы с детьми: «Кто такой Дед Мороз?», «Что такое Новый год!»; ―Ёлочку за веточку не тяни, шарики с ёлочки не бери. 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*Просмотр мультфильмов: «Снеговик-почтовик»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" y="0"/>
            <a:ext cx="9143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142852"/>
            <a:ext cx="3670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928670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*Физкультминутки: «Мороз Красный нос», «Ёлка». «Ветер дует нам в лицо».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*Пальчиковая гимнастика: «Елка» «Прогулка», «Снежок», «Снежный ком», «Новогодний праздник».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*Подвижные игры: «Снег кружится», «Зайка беленький сидит», « Мороз – красный нос».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*Дыхательная гимнастика: «Подуй на снежок», «Подуй на снежинку».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*Утренняя гимнастика: «В гости к елочке» Игры малой подвижности: «Снежинка волшебная, замри», «Хоровод снежинок».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*Игры малой подвижности: «Снежинка волшебная, замри», «Хоровод снежинок».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*Гимнастика после сна: «Прогулка в зимний лес».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1105</Words>
  <PresentationFormat>Экран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2020-12-15T17:09:42Z</dcterms:created>
  <dcterms:modified xsi:type="dcterms:W3CDTF">2020-12-24T14:59:59Z</dcterms:modified>
</cp:coreProperties>
</file>