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175500" cy="4665663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МБДОУ «Детский сад комбинированного вида «Ягодка 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3478"/>
            <a:ext cx="8352928" cy="43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7910264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Подготовительная группа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5760640"/>
          </a:xfrm>
        </p:spPr>
      </p:pic>
    </p:spTree>
    <p:extLst>
      <p:ext uri="{BB962C8B-B14F-4D97-AF65-F5344CB8AC3E}">
        <p14:creationId xmlns:p14="http://schemas.microsoft.com/office/powerpoint/2010/main" val="24466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Процедурный кабинет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24936" cy="5400600"/>
          </a:xfrm>
        </p:spPr>
      </p:pic>
    </p:spTree>
    <p:extLst>
      <p:ext uri="{BB962C8B-B14F-4D97-AF65-F5344CB8AC3E}">
        <p14:creationId xmlns:p14="http://schemas.microsoft.com/office/powerpoint/2010/main" val="19963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7910264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Кабинет </a:t>
            </a:r>
            <a:r>
              <a:rPr lang="ru-RU" sz="4000" dirty="0" smtClean="0"/>
              <a:t>старшего воспитателя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5400600"/>
          </a:xfrm>
        </p:spPr>
      </p:pic>
    </p:spTree>
    <p:extLst>
      <p:ext uri="{BB962C8B-B14F-4D97-AF65-F5344CB8AC3E}">
        <p14:creationId xmlns:p14="http://schemas.microsoft.com/office/powerpoint/2010/main" val="995404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14578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«Ягодка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функционирует с 1985 года.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«Ягодка» посещает 118 детей с 2 до 7 лет,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работают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возрастных групп: 4 группы общеразвивающие, одна компенсирующая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Наполняемость групп-15-25 детей.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состав – 12 чел., из них имеют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категория- 9 чел.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СЗД-1 чел.</a:t>
            </a:r>
          </a:p>
        </p:txBody>
      </p:sp>
    </p:spTree>
    <p:extLst>
      <p:ext uri="{BB962C8B-B14F-4D97-AF65-F5344CB8AC3E}">
        <p14:creationId xmlns:p14="http://schemas.microsoft.com/office/powerpoint/2010/main" val="11439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 музыкальный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56984" cy="5040560"/>
          </a:xfrm>
        </p:spPr>
      </p:pic>
    </p:spTree>
    <p:extLst>
      <p:ext uri="{BB962C8B-B14F-4D97-AF65-F5344CB8AC3E}">
        <p14:creationId xmlns:p14="http://schemas.microsoft.com/office/powerpoint/2010/main" val="20833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</a:t>
            </a:r>
            <a:r>
              <a:rPr lang="ru-RU" dirty="0" smtClean="0"/>
              <a:t>портивный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856984" cy="5688632"/>
          </a:xfrm>
        </p:spPr>
      </p:pic>
    </p:spTree>
    <p:extLst>
      <p:ext uri="{BB962C8B-B14F-4D97-AF65-F5344CB8AC3E}">
        <p14:creationId xmlns:p14="http://schemas.microsoft.com/office/powerpoint/2010/main" val="37574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Первая младшая </a:t>
            </a:r>
            <a:r>
              <a:rPr lang="ru-RU" sz="4000" dirty="0" smtClean="0"/>
              <a:t>группа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12968" cy="5832648"/>
          </a:xfrm>
        </p:spPr>
      </p:pic>
    </p:spTree>
    <p:extLst>
      <p:ext uri="{BB962C8B-B14F-4D97-AF65-F5344CB8AC3E}">
        <p14:creationId xmlns:p14="http://schemas.microsoft.com/office/powerpoint/2010/main" val="20250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Вторая младшая </a:t>
            </a:r>
            <a:r>
              <a:rPr lang="ru-RU" sz="4000" dirty="0" smtClean="0"/>
              <a:t>группа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</p:spPr>
      </p:pic>
    </p:spTree>
    <p:extLst>
      <p:ext uri="{BB962C8B-B14F-4D97-AF65-F5344CB8AC3E}">
        <p14:creationId xmlns:p14="http://schemas.microsoft.com/office/powerpoint/2010/main" val="62102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5472608"/>
          </a:xfrm>
        </p:spPr>
      </p:pic>
    </p:spTree>
    <p:extLst>
      <p:ext uri="{BB962C8B-B14F-4D97-AF65-F5344CB8AC3E}">
        <p14:creationId xmlns:p14="http://schemas.microsoft.com/office/powerpoint/2010/main" val="4112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6944" cy="5688632"/>
          </a:xfrm>
        </p:spPr>
      </p:pic>
    </p:spTree>
    <p:extLst>
      <p:ext uri="{BB962C8B-B14F-4D97-AF65-F5344CB8AC3E}">
        <p14:creationId xmlns:p14="http://schemas.microsoft.com/office/powerpoint/2010/main" val="41164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104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МБДОУ «Детский сад комбинированного вида «Ягодка »</vt:lpstr>
      <vt:lpstr>Презентация PowerPoint</vt:lpstr>
      <vt:lpstr>Презентация PowerPoint</vt:lpstr>
      <vt:lpstr>Наш музыкальный зал</vt:lpstr>
      <vt:lpstr> Спортивный зал</vt:lpstr>
      <vt:lpstr>Первая младшая группа</vt:lpstr>
      <vt:lpstr> Вторая младшая группа</vt:lpstr>
      <vt:lpstr>Средняя группа</vt:lpstr>
      <vt:lpstr>Старшая группа</vt:lpstr>
      <vt:lpstr>Подготовительная группа </vt:lpstr>
      <vt:lpstr>Процедурный кабинет </vt:lpstr>
      <vt:lpstr>Кабинет старшего воспитателя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wwww</dc:creator>
  <cp:lastModifiedBy>www</cp:lastModifiedBy>
  <cp:revision>11</cp:revision>
  <dcterms:created xsi:type="dcterms:W3CDTF">2017-08-16T10:05:48Z</dcterms:created>
  <dcterms:modified xsi:type="dcterms:W3CDTF">2017-10-24T09:33:14Z</dcterms:modified>
</cp:coreProperties>
</file>