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7" r:id="rId3"/>
    <p:sldId id="351" r:id="rId4"/>
    <p:sldId id="350" r:id="rId5"/>
    <p:sldId id="348" r:id="rId6"/>
    <p:sldId id="352" r:id="rId7"/>
    <p:sldId id="349" r:id="rId8"/>
    <p:sldId id="353" r:id="rId9"/>
    <p:sldId id="354" r:id="rId10"/>
    <p:sldId id="355" r:id="rId11"/>
    <p:sldId id="356" r:id="rId12"/>
    <p:sldId id="357" r:id="rId13"/>
    <p:sldId id="341" r:id="rId14"/>
    <p:sldId id="342" r:id="rId15"/>
    <p:sldId id="343" r:id="rId16"/>
    <p:sldId id="344" r:id="rId17"/>
    <p:sldId id="345" r:id="rId18"/>
    <p:sldId id="346" r:id="rId19"/>
    <p:sldId id="302" r:id="rId20"/>
    <p:sldId id="33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317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729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15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37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697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90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841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919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854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461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7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3F05-89F7-492E-A71B-36F7B3F1464A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09D5C-FA05-46EC-AEF5-5418B1876D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7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281" y="1954670"/>
            <a:ext cx="11011437" cy="26776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lang="ru-RU" sz="54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Фотоотчёт</a:t>
            </a:r>
            <a:r>
              <a:rPr lang="ru-RU" sz="5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по </a:t>
            </a:r>
            <a:r>
              <a:rPr lang="ru-RU" sz="5400" b="1" i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этнокультурному направлению</a:t>
            </a:r>
            <a:endParaRPr lang="ru-RU" sz="54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9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154" y="-105821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37893" y="365125"/>
            <a:ext cx="832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 Мы разные, но мы вместе 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8932" y="1679946"/>
            <a:ext cx="8599373" cy="51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9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8452" y="1452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58580" y="365125"/>
            <a:ext cx="588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Посещение музея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0240" y="2055813"/>
            <a:ext cx="8138160" cy="49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8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337" y="-118699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58580" y="365125"/>
            <a:ext cx="588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1779" y="1920240"/>
            <a:ext cx="8897141" cy="4937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0980" y="517525"/>
            <a:ext cx="588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Посещение музея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16697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035639" y="3010694"/>
            <a:ext cx="7405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rgbClr val="FF0000"/>
                </a:solidFill>
              </a:rPr>
              <a:t> </a:t>
            </a:r>
            <a:endParaRPr lang="ru-RU" sz="6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8225" y="3521487"/>
            <a:ext cx="5112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Игры в которые мы играем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168972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772" y="-90152"/>
            <a:ext cx="12495543" cy="7083379"/>
          </a:xfrm>
        </p:spPr>
      </p:pic>
      <p:sp>
        <p:nvSpPr>
          <p:cNvPr id="7" name="TextBox 6"/>
          <p:cNvSpPr txBox="1"/>
          <p:nvPr/>
        </p:nvSpPr>
        <p:spPr>
          <a:xfrm>
            <a:off x="2382591" y="369487"/>
            <a:ext cx="7637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Татарская народная игра «Черный ворон»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7892" y="1931831"/>
            <a:ext cx="7701567" cy="492616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038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772" y="-90152"/>
            <a:ext cx="12495543" cy="7083379"/>
          </a:xfrm>
        </p:spPr>
      </p:pic>
      <p:sp>
        <p:nvSpPr>
          <p:cNvPr id="7" name="TextBox 6"/>
          <p:cNvSpPr txBox="1"/>
          <p:nvPr/>
        </p:nvSpPr>
        <p:spPr>
          <a:xfrm>
            <a:off x="2305317" y="365125"/>
            <a:ext cx="758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 Играем в игры разных народов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9409" y="1934785"/>
            <a:ext cx="3709116" cy="49232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8525" y="1934785"/>
            <a:ext cx="3992450" cy="494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7012" y="-52836"/>
            <a:ext cx="12495543" cy="7083379"/>
          </a:xfrm>
        </p:spPr>
      </p:pic>
      <p:sp>
        <p:nvSpPr>
          <p:cNvPr id="7" name="TextBox 6"/>
          <p:cNvSpPr txBox="1"/>
          <p:nvPr/>
        </p:nvSpPr>
        <p:spPr>
          <a:xfrm>
            <a:off x="3441460" y="31778"/>
            <a:ext cx="588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1874519"/>
            <a:ext cx="8351520" cy="515602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63809" y="1043189"/>
            <a:ext cx="564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FFC000"/>
                </a:solidFill>
              </a:rPr>
              <a:t> 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9866" y="347730"/>
            <a:ext cx="7096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FFC000"/>
                </a:solidFill>
              </a:rPr>
              <a:t> </a:t>
            </a:r>
            <a:r>
              <a:rPr lang="ru-RU" sz="4000" b="1" i="1" dirty="0" smtClean="0">
                <a:solidFill>
                  <a:srgbClr val="FFC000"/>
                </a:solidFill>
              </a:rPr>
              <a:t>     Русские народные игры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0618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772" y="-90152"/>
            <a:ext cx="12495543" cy="7083379"/>
          </a:xfrm>
        </p:spPr>
      </p:pic>
      <p:sp>
        <p:nvSpPr>
          <p:cNvPr id="7" name="TextBox 6"/>
          <p:cNvSpPr txBox="1"/>
          <p:nvPr/>
        </p:nvSpPr>
        <p:spPr>
          <a:xfrm>
            <a:off x="2253803" y="365125"/>
            <a:ext cx="725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FFC000"/>
                </a:solidFill>
              </a:rPr>
              <a:t>Русские народные игры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5960" y="1859280"/>
            <a:ext cx="8031480" cy="49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9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2252" y="0"/>
            <a:ext cx="12495543" cy="7083379"/>
          </a:xfrm>
        </p:spPr>
      </p:pic>
      <p:sp>
        <p:nvSpPr>
          <p:cNvPr id="7" name="TextBox 6"/>
          <p:cNvSpPr txBox="1"/>
          <p:nvPr/>
        </p:nvSpPr>
        <p:spPr>
          <a:xfrm>
            <a:off x="1889760" y="365125"/>
            <a:ext cx="789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FFC000"/>
                </a:solidFill>
              </a:rPr>
              <a:t>Русские народные игры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760" y="1950719"/>
            <a:ext cx="8275320" cy="50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5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3543" y="-90152"/>
            <a:ext cx="12495543" cy="708337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3" b="12667"/>
          <a:stretch/>
        </p:blipFill>
        <p:spPr>
          <a:xfrm>
            <a:off x="1655410" y="2331720"/>
            <a:ext cx="8540149" cy="45262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58578" y="365125"/>
            <a:ext cx="6936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</a:t>
            </a:r>
            <a:r>
              <a:rPr lang="ru-RU" sz="4800" b="1" i="1" dirty="0" smtClean="0">
                <a:solidFill>
                  <a:srgbClr val="FFC000"/>
                </a:solidFill>
              </a:rPr>
              <a:t>Праздник «Вербное воскресенье»»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1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772" y="-90152"/>
            <a:ext cx="12495543" cy="7083379"/>
          </a:xfrm>
        </p:spPr>
      </p:pic>
      <p:sp>
        <p:nvSpPr>
          <p:cNvPr id="7" name="TextBox 6"/>
          <p:cNvSpPr txBox="1"/>
          <p:nvPr/>
        </p:nvSpPr>
        <p:spPr>
          <a:xfrm>
            <a:off x="1854559" y="365125"/>
            <a:ext cx="915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 Чтение стихов на мордовском  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8196" y="1929836"/>
            <a:ext cx="7431111" cy="492816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2659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57589" y="2318197"/>
            <a:ext cx="9105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C000"/>
                </a:solidFill>
              </a:rPr>
              <a:t>Спасибо за внимание!</a:t>
            </a:r>
            <a:endParaRPr lang="ru-RU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337" y="-118699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58579" y="365125"/>
            <a:ext cx="6258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C000"/>
                </a:solidFill>
              </a:rPr>
              <a:t>    Украинский танец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900" y="2042160"/>
            <a:ext cx="7786299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58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337" y="-118699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45464" y="365125"/>
            <a:ext cx="9105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Песня на татарском языке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0853" y="1905000"/>
            <a:ext cx="768422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2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772" y="-90152"/>
            <a:ext cx="12495543" cy="7083379"/>
          </a:xfrm>
        </p:spPr>
      </p:pic>
      <p:sp>
        <p:nvSpPr>
          <p:cNvPr id="7" name="TextBox 6"/>
          <p:cNvSpPr txBox="1"/>
          <p:nvPr/>
        </p:nvSpPr>
        <p:spPr>
          <a:xfrm>
            <a:off x="3258580" y="365125"/>
            <a:ext cx="588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C000"/>
                </a:solidFill>
              </a:rPr>
              <a:t> Мордовский танец  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893194"/>
            <a:ext cx="9144000" cy="49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2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337" y="-118699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68946" y="365125"/>
            <a:ext cx="10019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Стихотворение на русском языке</a:t>
            </a:r>
          </a:p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«Родина»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8022" y="2174512"/>
            <a:ext cx="8227538" cy="46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7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337" y="-118699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58580" y="365125"/>
            <a:ext cx="588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</a:t>
            </a:r>
            <a:endParaRPr lang="ru-RU" sz="4800" b="1" i="1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528"/>
          <a:stretch/>
        </p:blipFill>
        <p:spPr>
          <a:xfrm>
            <a:off x="1984149" y="2140188"/>
            <a:ext cx="8348572" cy="4717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7893" y="643742"/>
            <a:ext cx="8963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C000"/>
                </a:solidFill>
              </a:rPr>
              <a:t> </a:t>
            </a:r>
            <a:r>
              <a:rPr lang="ru-RU" sz="3200" b="1" i="1" dirty="0" smtClean="0">
                <a:solidFill>
                  <a:srgbClr val="FFC000"/>
                </a:solidFill>
              </a:rPr>
              <a:t> </a:t>
            </a:r>
            <a:r>
              <a:rPr lang="ru-RU" sz="4400" b="1" i="1" dirty="0" smtClean="0">
                <a:solidFill>
                  <a:srgbClr val="FFC000"/>
                </a:solidFill>
              </a:rPr>
              <a:t>Татарский танец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29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337" y="-118699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20473" y="365125"/>
            <a:ext cx="7701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« Все вместе - Мы сила»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9280" y="2057248"/>
            <a:ext cx="8503920" cy="48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94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337" y="-118699"/>
            <a:ext cx="12495543" cy="7083379"/>
          </a:xfr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58580" y="365125"/>
            <a:ext cx="588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</a:rPr>
              <a:t> Дружба народов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45" b="11204"/>
          <a:stretch/>
        </p:blipFill>
        <p:spPr>
          <a:xfrm>
            <a:off x="1424346" y="1859280"/>
            <a:ext cx="8573094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307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98</Words>
  <Application>Microsoft Office PowerPoint</Application>
  <PresentationFormat>Произвольный</PresentationFormat>
  <Paragraphs>26</Paragraphs>
  <Slides>20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</cp:lastModifiedBy>
  <cp:revision>49</cp:revision>
  <dcterms:created xsi:type="dcterms:W3CDTF">2015-12-23T17:57:29Z</dcterms:created>
  <dcterms:modified xsi:type="dcterms:W3CDTF">2016-01-20T12:51:25Z</dcterms:modified>
</cp:coreProperties>
</file>