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839-C477-43AD-9E7E-C0BA8B48C9F6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FA7D-9660-4FF3-AC2C-982DBEE5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95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839-C477-43AD-9E7E-C0BA8B48C9F6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FA7D-9660-4FF3-AC2C-982DBEE5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35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839-C477-43AD-9E7E-C0BA8B48C9F6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FA7D-9660-4FF3-AC2C-982DBEE5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9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839-C477-43AD-9E7E-C0BA8B48C9F6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FA7D-9660-4FF3-AC2C-982DBEE5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29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839-C477-43AD-9E7E-C0BA8B48C9F6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FA7D-9660-4FF3-AC2C-982DBEE5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82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839-C477-43AD-9E7E-C0BA8B48C9F6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FA7D-9660-4FF3-AC2C-982DBEE5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9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839-C477-43AD-9E7E-C0BA8B48C9F6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FA7D-9660-4FF3-AC2C-982DBEE5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6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839-C477-43AD-9E7E-C0BA8B48C9F6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FA7D-9660-4FF3-AC2C-982DBEE5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0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839-C477-43AD-9E7E-C0BA8B48C9F6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FA7D-9660-4FF3-AC2C-982DBEE5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92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839-C477-43AD-9E7E-C0BA8B48C9F6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FA7D-9660-4FF3-AC2C-982DBEE5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3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0839-C477-43AD-9E7E-C0BA8B48C9F6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FA7D-9660-4FF3-AC2C-982DBEE5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8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90839-C477-43AD-9E7E-C0BA8B48C9F6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9FA7D-9660-4FF3-AC2C-982DBEE5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70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74"/>
            <a:ext cx="12191999" cy="6889173"/>
          </a:xfrm>
          <a:prstGeom prst="rect">
            <a:avLst/>
          </a:prstGeom>
        </p:spPr>
      </p:pic>
      <p:sp>
        <p:nvSpPr>
          <p:cNvPr id="5" name="Пятно 1 4"/>
          <p:cNvSpPr/>
          <p:nvPr/>
        </p:nvSpPr>
        <p:spPr>
          <a:xfrm>
            <a:off x="3408218" y="1954571"/>
            <a:ext cx="8783782" cy="494946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«Я – ХУДОЖНИК»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5491" y="471055"/>
            <a:ext cx="12449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Проект </a:t>
            </a:r>
          </a:p>
          <a:p>
            <a:pPr algn="ctr"/>
            <a:r>
              <a:rPr lang="ru-RU" sz="3600" dirty="0" smtClean="0"/>
              <a:t>в средней группе «Родничок»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426036" y="6456218"/>
            <a:ext cx="446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Выполнила: Ларионова В.В.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16436" y="489065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Часть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55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7" y="1950026"/>
            <a:ext cx="4936839" cy="37026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7" y="1669472"/>
            <a:ext cx="5310910" cy="3983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2037" y="1482435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«Осенние листья»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96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"/>
            <a:ext cx="12192000" cy="6858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218" y="526473"/>
            <a:ext cx="280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ИТОГ ПРОЕКТА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0366" y="1302327"/>
            <a:ext cx="82166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Изобразительная деятельность является едва ли не самым интересным видом деятельности дошкольников. Она позволяет ребенку выразить в своих рисунках свое впечатление об окружающем его мире. Вместе с тем, изобразительная деятельность имеет неоценимое значение для всестороннего развития детей, раскрытия и обогащения его </a:t>
            </a:r>
            <a:r>
              <a:rPr lang="ru-RU" dirty="0" smtClean="0"/>
              <a:t>творческих способностей</a:t>
            </a:r>
            <a:r>
              <a:rPr lang="ru-RU" dirty="0"/>
              <a:t>. Нетрадиционный подход к выполнению изображения дает толчок развитию детского интеллекта, подталкивает творческую активность ребенка, учит нестандартно мыслить. Важное условие развития ребенка — оригинальное задание, сама формулировка которого становится стимулом к творчеству</a:t>
            </a:r>
            <a:r>
              <a:rPr lang="ru-RU" dirty="0" smtClean="0"/>
              <a:t>.</a:t>
            </a:r>
          </a:p>
          <a:p>
            <a:r>
              <a:rPr lang="ru-RU" dirty="0"/>
              <a:t>В настоящее время ребята владеют нетрадиционными техниками: рисование пальчиками, рисование ладошками</a:t>
            </a:r>
            <a:r>
              <a:rPr lang="ru-RU"/>
              <a:t>, </a:t>
            </a:r>
            <a:r>
              <a:rPr lang="ru-RU" smtClean="0"/>
              <a:t>рисование ватными </a:t>
            </a:r>
            <a:r>
              <a:rPr lang="ru-RU" dirty="0" smtClean="0"/>
              <a:t>палочками, отпечатки листьями.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77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3164" y="318655"/>
            <a:ext cx="10016836" cy="563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 проекта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творческий.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долгосрочный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Исполнители проекта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дети,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 проекта: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художественно-творческих способностей детей младшего дошкольного возраста посредством использования нетрадиционной техники рисования.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 проекта: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Знакомить детей младшего дошкольного возраста с нетрадиционными способами рисования, формировать интерес к изобразительной деятельности;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Способствовать овладению дошкольниками простейшими техническими приемами работы с различными изобразительными материалами.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Побуждать воспитанников самостоятельно применять нетрадиционные техники рисования 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Содействовать знакомству родителей с нетрадиционными техниками рисования; стимулировать их совместное творчество с детьми.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9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0545" y="803564"/>
            <a:ext cx="10875819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 проекта: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Формирование у детей младшего дошкольного возраста знаний о нетрадиционных способах рисования;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Владение дошкольниками простейшими техническими приемами работы с различными изобразительными материалами;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Умение воспитанников самостоятельно применять нетрадиционные техники рисования;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Повышение профессионального уровня и педагогической компетентности педагогов ДОУ по формированию художественно – творческих способностей детей младшего дошкольного возраста посредством использования нетрадиционной техники рисования;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Повышение компетентности родителей воспитанников в вопросе рисования с использованием нетрадиционной техники, активное участие родителей в совместных творческих проектах.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4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02327" y="0"/>
            <a:ext cx="10584873" cy="626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 развития детского творчества, в настоящее время является одной из наиболее актуальных как в теоретическом, так и в практическом отношениях: ведь речь идет о важнейшем условии формирования индивидуального своеобразия личности.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 нетрадиционных техник рисования в качестве одного из средств развития детского творчества не случаен.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наблюдений за изобразительной деятельностью детей в детском саду можно сделать вывод, что снижение интереса и мотивации к творчеству имеют несколько причин: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     Отсутствие у детей необходимых знаний, умений и технических навыков в рисовании и ограничение ребенка в цвете, форме, линии;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     Шаблонность и однообразие в изображении и замысле рисунка;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     Недостаточно знаний об окружающем мире;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      Навязывание ребенку определенных штампов и стереотипов (трава только зеленая, дом, только такой формы).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4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1063002">
            <a:off x="2581147" y="200080"/>
            <a:ext cx="5658132" cy="518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Нетрадиционные художественные техники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ребенок опускает в пальчиковую краску пальчик и наносит точки, пятнышки на бумагу. На каждый пальчик набирается краска разного цвета. После работы пальчики вытираются салфеткой, затем краска смывается.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 ладошкой: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ребенок опускает в пальчиковую краску ладошку или окрашивает её с помощью кисточки и делает отпечаток на бумаге. Рисуют и правой и левой руками, окрашенными разными цветами. После работы руки вытираются салфеткой, затем краска смывается.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6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517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52" y="823005"/>
            <a:ext cx="3495963" cy="2605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082" y="818886"/>
            <a:ext cx="3637171" cy="27278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3887" y="2714613"/>
            <a:ext cx="4084224" cy="30631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3952" y="3754582"/>
            <a:ext cx="313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Рисование ладошкой</a:t>
            </a:r>
          </a:p>
          <a:p>
            <a:pPr algn="ctr"/>
            <a:r>
              <a:rPr lang="ru-RU" dirty="0" smtClean="0"/>
              <a:t> «Аквариум»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24401" y="1385455"/>
            <a:ext cx="2687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Рисовние</a:t>
            </a:r>
            <a:r>
              <a:rPr lang="ru-RU" dirty="0" smtClean="0"/>
              <a:t> пальчиками </a:t>
            </a:r>
          </a:p>
          <a:p>
            <a:pPr algn="ctr"/>
            <a:r>
              <a:rPr lang="ru-RU" dirty="0" smtClean="0"/>
              <a:t>«Мимоза»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5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859606">
            <a:off x="2842731" y="-64717"/>
            <a:ext cx="5426406" cy="657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ватной палочкой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Получающиеся картинки, нарисованные точками, похожи на древние фрески. Оформив рисунок ребенка рамкой, вы можете украсить его комнату картиной «собственного производства».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половина альбомного листа, простой карандаш, ватные палочки, гуашь (или акриловые краски), баночка с водой, тряпочка.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 работы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   Простым карандашом намечаем контуры крупного предмета, например бабочки.2.    Затем на кончик ватной палочки набираем гуашь определенного цвета и  рисуем по контуру силуэта бабочки, чтобы получались точки. Для того, чтобы сменить цвет, приготовьте чистую ватную палочку.3.    Из точек на крыльях бабочки составляем различные узоры: цветы, разноцветные полоски, геометрические формы и т.д.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46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7" y="1704697"/>
            <a:ext cx="2678013" cy="35706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1" y="4179998"/>
            <a:ext cx="3491345" cy="26185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598" y="1454660"/>
            <a:ext cx="3454328" cy="2590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6852" y="2183482"/>
            <a:ext cx="3570685" cy="2678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3290" y="914400"/>
            <a:ext cx="194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«Полотенце»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61164" y="1163782"/>
            <a:ext cx="2223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«Веселые сердечки»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625950" y="1367814"/>
            <a:ext cx="171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«Салфетки»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128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042649">
            <a:off x="2660362" y="607593"/>
            <a:ext cx="5806881" cy="579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Отпечатки листьев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Осенью так и хочется набрать красивых опавших листьев и принести их домой. Листья можно засушить, но тогда они станут ломкими. Для данной техники рисования нужно использовать свежесобранные листья. Ребенок может сделать отпечатки листьев с разных деревьев. И все они будут выглядеть как настоящие.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Материал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альбомный лист, опавшие листья с разных деревьев, гуашь, широкая кисть, баночка с водой, клеенка (подложить под раскрашиваемые листья).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 работы.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   Берем листик клена, кладем его гладкой стороной на клеенку и обильно закрашиваем изнаночную сторону листика гуашью такого же цвета.2.    Пока гуашь не засохла, листочек прикладываем окрашенной стороной к чистому листу бумаги и плотно прижимаем, чтобы он отпечатался целиком. Следите, чтобы ребенок не двигал прижатый листик.3.    Затем листик убираем, а отпечаток, при необходимости, прокрашиваем в не пропечатанных местах.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98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166</Words>
  <Application>Microsoft Office PowerPoint</Application>
  <PresentationFormat>Широкоэкранный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11</cp:revision>
  <dcterms:created xsi:type="dcterms:W3CDTF">2020-03-19T16:55:52Z</dcterms:created>
  <dcterms:modified xsi:type="dcterms:W3CDTF">2020-03-22T12:09:18Z</dcterms:modified>
</cp:coreProperties>
</file>