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7A5-152E-4E5E-A821-45B1B0273D8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520-BB8E-481C-8C3B-BD250355F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7A5-152E-4E5E-A821-45B1B0273D8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520-BB8E-481C-8C3B-BD250355F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7A5-152E-4E5E-A821-45B1B0273D8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520-BB8E-481C-8C3B-BD250355F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7A5-152E-4E5E-A821-45B1B0273D8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520-BB8E-481C-8C3B-BD250355F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7A5-152E-4E5E-A821-45B1B0273D8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520-BB8E-481C-8C3B-BD250355F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7A5-152E-4E5E-A821-45B1B0273D8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520-BB8E-481C-8C3B-BD250355F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7A5-152E-4E5E-A821-45B1B0273D8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520-BB8E-481C-8C3B-BD250355F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7A5-152E-4E5E-A821-45B1B0273D8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520-BB8E-481C-8C3B-BD250355F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7A5-152E-4E5E-A821-45B1B0273D8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520-BB8E-481C-8C3B-BD250355F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7A5-152E-4E5E-A821-45B1B0273D8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520-BB8E-481C-8C3B-BD250355F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007A5-152E-4E5E-A821-45B1B0273D8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2D520-BB8E-481C-8C3B-BD250355F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007A5-152E-4E5E-A821-45B1B0273D88}" type="datetimeFigureOut">
              <a:rPr lang="ru-RU" smtClean="0"/>
              <a:pPr/>
              <a:t>19.02.2024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2D520-BB8E-481C-8C3B-BD250355FB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зеле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Акция 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 первой младшей группе «Ягодка»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«БУДЬ ЗДОРОВ БЕЗ ДОКТОРОВ»</a:t>
            </a:r>
            <a:endParaRPr lang="ru-RU" sz="4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зеле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Кто такой доктор и его инструменты?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20240117_0928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772816"/>
            <a:ext cx="4104456" cy="2887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20240117_0929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645024"/>
            <a:ext cx="439847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н зеле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20240117_0937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284984"/>
            <a:ext cx="4752528" cy="3261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240117_0934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60648"/>
            <a:ext cx="4675511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зеле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На приеме у доктора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20240117_093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4330913" cy="2527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240117_0935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628800"/>
            <a:ext cx="3707383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240117_093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221088"/>
            <a:ext cx="3874119" cy="2324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зеле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240117_094041.jpg"/>
          <p:cNvPicPr>
            <a:picLocks noChangeAspect="1"/>
          </p:cNvPicPr>
          <p:nvPr/>
        </p:nvPicPr>
        <p:blipFill>
          <a:blip r:embed="rId3" cstate="print"/>
          <a:srcRect l="19426" t="2754"/>
          <a:stretch>
            <a:fillRect/>
          </a:stretch>
        </p:blipFill>
        <p:spPr>
          <a:xfrm>
            <a:off x="467544" y="764703"/>
            <a:ext cx="3888432" cy="5517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0240117_094204.jpg"/>
          <p:cNvPicPr>
            <a:picLocks noChangeAspect="1"/>
          </p:cNvPicPr>
          <p:nvPr/>
        </p:nvPicPr>
        <p:blipFill>
          <a:blip r:embed="rId4" cstate="print"/>
          <a:srcRect l="9529" t="1325"/>
          <a:stretch>
            <a:fillRect/>
          </a:stretch>
        </p:blipFill>
        <p:spPr>
          <a:xfrm>
            <a:off x="4716016" y="764704"/>
            <a:ext cx="4080213" cy="550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зеле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Полезные продукты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20240215_1054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628800"/>
            <a:ext cx="2923628" cy="4703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240215_1052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628800"/>
            <a:ext cx="3346330" cy="4775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зеле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Делаем зарядку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IMG_20240206_181200_9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4572000" cy="257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IMG_20240206_181307_1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717032"/>
            <a:ext cx="5084057" cy="2859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фон зелены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будь здор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22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Акция  в первой младшей группе «Ягодка» </vt:lpstr>
      <vt:lpstr>Кто такой доктор и его инструменты?</vt:lpstr>
      <vt:lpstr>Слайд 3</vt:lpstr>
      <vt:lpstr>На приеме у доктора</vt:lpstr>
      <vt:lpstr>Слайд 5</vt:lpstr>
      <vt:lpstr>Полезные продукты</vt:lpstr>
      <vt:lpstr>Делаем зарядку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  в первой младшей группе «Ягодка»</dc:title>
  <dc:creator>Добрый день!</dc:creator>
  <cp:lastModifiedBy>Добрый день!</cp:lastModifiedBy>
  <cp:revision>4</cp:revision>
  <dcterms:created xsi:type="dcterms:W3CDTF">2024-01-21T15:29:47Z</dcterms:created>
  <dcterms:modified xsi:type="dcterms:W3CDTF">2024-02-19T18:23:02Z</dcterms:modified>
</cp:coreProperties>
</file>