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9.jpg" ContentType="image/jpeg"/>
  <Override PartName="/ppt/media/image51.jpg" ContentType="image/jpeg"/>
  <Override PartName="/ppt/media/image53.jpg" ContentType="image/jpeg"/>
  <Override PartName="/ppt/media/image55.jpg" ContentType="image/jpeg"/>
  <Override PartName="/ppt/media/image56.jpg" ContentType="image/jpeg"/>
  <Override PartName="/ppt/media/image5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CFDF8-9D29-48F5-9D20-F79B4A501C46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B094-79CE-4997-858C-2B25D102AE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799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ea typeface="MS Gothic" charset="-128"/>
              </a:defRPr>
            </a:lvl9pPr>
          </a:lstStyle>
          <a:p>
            <a:pPr eaLnBrk="1"/>
            <a:fld id="{8B06EB44-401B-4326-B059-BE069AB67197}" type="slidenum">
              <a:rPr lang="ru-RU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40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0377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A87C-002F-4277-8E2A-8A6E85648DC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46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9DAE0B1-516C-4495-A86E-CA19827B5520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3231E7-E6B3-4684-ABFF-AAAB15E896D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microsoft.com/office/2007/relationships/hdphoto" Target="../media/hdphoto20.wdp"/><Relationship Id="rId4" Type="http://schemas.openxmlformats.org/officeDocument/2006/relationships/image" Target="../media/image32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5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9.wdp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17" Type="http://schemas.microsoft.com/office/2007/relationships/hdphoto" Target="../media/hdphoto11.wdp"/><Relationship Id="rId2" Type="http://schemas.openxmlformats.org/officeDocument/2006/relationships/audio" Target="../media/audio1.wav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14.png"/><Relationship Id="rId19" Type="http://schemas.microsoft.com/office/2007/relationships/hdphoto" Target="../media/hdphoto12.wdp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1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5.wdp"/><Relationship Id="rId4" Type="http://schemas.openxmlformats.org/officeDocument/2006/relationships/image" Target="../media/image19.jpeg"/><Relationship Id="rId9" Type="http://schemas.openxmlformats.org/officeDocument/2006/relationships/image" Target="../media/image22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8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96" y="3009889"/>
            <a:ext cx="4355976" cy="359218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564825" y="1809560"/>
            <a:ext cx="104872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Интерактивное занятие в средней группе </a:t>
            </a:r>
            <a:b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«В гостях у сказки»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52536" y="-21541"/>
            <a:ext cx="104872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МБДОУ «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Детский сад «Радуга» комбинированного вида»</a:t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Рузаевского муниципального района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Республики Мордовия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343201" y="5013176"/>
            <a:ext cx="104872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Педагог-психолог </a:t>
            </a:r>
            <a:b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Былкина Т.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461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НАТАЛЬЯ\ИНТЕРНЕТ\ФОНЫ\ШАБЛОНЫ ДЛЯ СОСТАВЛЕНИЯ КОЛЛАЖЕЙ\46ed0d549b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116632"/>
            <a:ext cx="3384376" cy="2308324"/>
          </a:xfrm>
          <a:prstGeom prst="rect">
            <a:avLst/>
          </a:prstGeom>
          <a:solidFill>
            <a:srgbClr val="DADAF6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девчонки и мальчишки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Полюбить его успели.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 - герой веселой книжки,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 спиной его - пропеллер.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Над Стокгольмом он взлетает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Высоко, но не до Марса.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малыш его узнает.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же это? Хитрый ...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АТАЛЬЯ\ИНТЕРНЕТ\КАРТИНКИ\СКАЗКИ, МУЛЬТИКИ\карлсон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99" flipH="1">
            <a:off x="1420199" y="907856"/>
            <a:ext cx="3174194" cy="43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НАТАЛЬЯ\ИНТЕРНЕТ\КАРТИНКИ\ПОСУДА, ПРОДУКТЫ\a5ef0ca55a60 - копия (2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2"/>
            <a:ext cx="1556357" cy="18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НАТАЛЬЯ\ИНТЕРНЕТ\КАРТИНКИ\ПОСУДА, ПРОДУКТЫ\a5ef0ca55a60 - копия - копия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05" y="5445224"/>
            <a:ext cx="1060003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18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0_6eac7_29f8dfe9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5940" y="149492"/>
            <a:ext cx="3312368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Вы знаете девушку эту,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Она в старой сказке воспета.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Работала, скромно жила,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 видела ясного солнышка,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Вокруг - только грязь и зола.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А звали красавицу ...</a:t>
            </a:r>
            <a:b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НАТАЛЬЯ\ИНТЕРНЕТ\КАРТИНКИ\СКАЗКИ, МУЛЬТИКИ\принцесса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5679" y1="7778" x2="45679" y2="77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88504"/>
            <a:ext cx="5143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4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660427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УГАДАЙТЕ,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 КАКОЙ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ГЕРОИ </a:t>
            </a:r>
          </a:p>
          <a:p>
            <a:pPr algn="ctr"/>
            <a:r>
              <a:rPr lang="ru-RU" sz="6000" b="1" dirty="0" smtClean="0">
                <a:ln w="1905">
                  <a:solidFill>
                    <a:srgbClr val="000000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СКАЗКИ? </a:t>
            </a:r>
          </a:p>
        </p:txBody>
      </p:sp>
      <p:pic>
        <p:nvPicPr>
          <p:cNvPr id="5122" name="Picture 2" descr="D:\НАТАЛЬЯ\ИНТЕРНЕТ\КАРТИНКИ\СКАЗКИ, МУЛЬТИКИ\04a24ef6b7ae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8696" y1="30952" x2="28696" y2="30952"/>
                        <a14:foregroundMark x1="42174" y1="39796" x2="42174" y2="39796"/>
                        <a14:foregroundMark x1="31304" y1="33673" x2="31304" y2="33673"/>
                        <a14:foregroundMark x1="53478" y1="23129" x2="53478" y2="23129"/>
                        <a14:foregroundMark x1="73478" y1="28571" x2="73478" y2="28571"/>
                        <a14:foregroundMark x1="21304" y1="86054" x2="21304" y2="86054"/>
                        <a14:foregroundMark x1="87391" y1="74150" x2="87391" y2="741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73" y="3068960"/>
            <a:ext cx="2622798" cy="335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54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НАТАЛЬЯ\ИНТЕРНЕТ\ФОНЫ\ШАБЛОНЫ ДЛЯ СОСТАВЛЕНИЯ КОЛЛАЖЕЙ\75c00ec833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НАТАЛЬЯ\ИНТЕРНЕТ\ФОНЫ\ШАБЛОНЫ ДЛЯ СОСТАВЛЕНИЯ КОЛЛАЖЕЙ\476447dec519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48344"/>
            <a:ext cx="2810611" cy="43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5" y="-675456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560" y="-1557379"/>
            <a:ext cx="5760913" cy="825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НАТАЛЬЯ\ИНТЕРНЕТ\КАРТИНКИ\СКАЗКИ, МУЛЬТИКИ\b37ba83d3bb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122" y1="10160" x2="63122" y2="10160"/>
                        <a14:foregroundMark x1="61463" y1="7754" x2="61463" y2="7754"/>
                        <a14:foregroundMark x1="73707" y1="18048" x2="73707" y2="18048"/>
                        <a14:foregroundMark x1="56439" y1="13859" x2="56439" y2="13859"/>
                        <a14:foregroundMark x1="76341" y1="22193" x2="76341" y2="22193"/>
                        <a14:foregroundMark x1="51366" y1="23752" x2="51366" y2="23752"/>
                        <a14:foregroundMark x1="33171" y1="35339" x2="33171" y2="35339"/>
                        <a14:foregroundMark x1="72732" y1="22415" x2="72732" y2="22415"/>
                        <a14:foregroundMark x1="64341" y1="10606" x2="64341" y2="10606"/>
                        <a14:foregroundMark x1="85659" y1="58779" x2="85659" y2="58779"/>
                        <a14:foregroundMark x1="88780" y1="58556" x2="88780" y2="58556"/>
                        <a14:foregroundMark x1="81122" y1="58378" x2="81122" y2="58378"/>
                        <a14:foregroundMark x1="72732" y1="26381" x2="72732" y2="26381"/>
                        <a14:foregroundMark x1="60244" y1="13458" x2="60244" y2="13458"/>
                        <a14:foregroundMark x1="54244" y1="13681" x2="54244" y2="13681"/>
                        <a14:foregroundMark x1="34098" y1="27897" x2="34098" y2="27897"/>
                        <a14:foregroundMark x1="32927" y1="32264" x2="32927" y2="32264"/>
                        <a14:foregroundMark x1="26195" y1="33378" x2="26195" y2="33378"/>
                        <a14:foregroundMark x1="31463" y1="38191" x2="31463" y2="38191"/>
                        <a14:foregroundMark x1="77512" y1="55927" x2="77512" y2="55927"/>
                        <a14:foregroundMark x1="86634" y1="96257" x2="86634" y2="96257"/>
                        <a14:foregroundMark x1="76829" y1="96034" x2="76098" y2="96034"/>
                        <a14:foregroundMark x1="70585" y1="96925" x2="70585" y2="96925"/>
                        <a14:foregroundMark x1="84000" y1="94742" x2="84000" y2="94742"/>
                        <a14:foregroundMark x1="92878" y1="92513" x2="92878" y2="92513"/>
                        <a14:foregroundMark x1="81610" y1="97371" x2="81610" y2="97371"/>
                        <a14:foregroundMark x1="75610" y1="95365" x2="75610" y2="95365"/>
                        <a14:foregroundMark x1="20195" y1="96480" x2="20195" y2="96480"/>
                        <a14:foregroundMark x1="56878" y1="94964" x2="56878" y2="94964"/>
                        <a14:foregroundMark x1="66244" y1="98663" x2="66244" y2="98663"/>
                        <a14:foregroundMark x1="71512" y1="93850" x2="71512" y2="93850"/>
                        <a14:foregroundMark x1="90000" y1="95365" x2="90000" y2="95365"/>
                        <a14:foregroundMark x1="88341" y1="92959" x2="88341" y2="92959"/>
                        <a14:foregroundMark x1="96000" y1="92335" x2="96000" y2="92335"/>
                        <a14:foregroundMark x1="27415" y1="9269" x2="27415" y2="9269"/>
                        <a14:foregroundMark x1="25463" y1="9938" x2="25463" y2="9938"/>
                        <a14:foregroundMark x1="78976" y1="94964" x2="78976" y2="94964"/>
                        <a14:foregroundMark x1="73951" y1="97772" x2="73951" y2="97772"/>
                        <a14:foregroundMark x1="77024" y1="98440" x2="77024" y2="98440"/>
                        <a14:foregroundMark x1="52654" y1="14355" x2="52654" y2="14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47" y="1303513"/>
            <a:ext cx="4392488" cy="480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93" y="1099592"/>
            <a:ext cx="2809875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7204" y="6038496"/>
            <a:ext cx="39792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«МОРОЗКО»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8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НАТАЛЬЯ\ИНТЕРНЕТ\КАРТИНКИ\по литер.произведениям\0_6c16c_9df44f51_X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8775" y="6038496"/>
            <a:ext cx="81544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«ПО ЩУЧЬЕМУ ВЕЛЕНИЮ»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88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НАТАЛЬЯ\ИНТЕРНЕТ\КАРТИНКИ\по литер.произведениям\72296291_79532d3f1eb4a7d3b42564cdbbe_prev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4" y="6024535"/>
            <a:ext cx="9185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«СКАЗКА О РЫБАКЕ И РЫБКЕ»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77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НАТАЛЬЯ\ИНТЕРНЕТ\КАРТИНКИ\по литер.произведениям\post-346746-133062767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73"/>
            <a:ext cx="9199305" cy="68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430" y="6024535"/>
            <a:ext cx="8128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«ВОЛК И СЕМЕРО КОЗЛЯТ»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64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НАТАЛЬЯ\ИНТЕРНЕТ\ФОНЫ\ШАБЛОНЫ ДЛЯ СОСТАВЛЕНИЯ КОЛЛАЖЕЙ\ecaf9ce751a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4" y="0"/>
            <a:ext cx="9154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8307"/>
            <a:ext cx="475252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57710" y="6024535"/>
            <a:ext cx="42723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«МОЙДОДЫР»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1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13095"/>
            <a:ext cx="7560840" cy="69710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7" t="14690" r="20627" b="13121"/>
          <a:stretch/>
        </p:blipFill>
        <p:spPr>
          <a:xfrm>
            <a:off x="1475656" y="1484784"/>
            <a:ext cx="4586748" cy="3392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42" y="-99392"/>
            <a:ext cx="416077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5092" y="0"/>
            <a:ext cx="27223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Задание от Красной Шапочки «Пройди лабиринт»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21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1388"/>
            <a:ext cx="5616624" cy="67399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1905637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36" y="27324"/>
            <a:ext cx="1541096" cy="30416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900608" y="7025"/>
            <a:ext cx="66247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Задание «Пройди лабиринт»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2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36712"/>
            <a:ext cx="598293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ОТГАДАЙТЕ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ЗАГАДКИ </a:t>
            </a:r>
          </a:p>
        </p:txBody>
      </p:sp>
      <p:pic>
        <p:nvPicPr>
          <p:cNvPr id="4099" name="Picture 3" descr="D:\НАТАЛЬЯ\ИНТЕРНЕТ\КАРТИНКИ\СКАЗКИ, МУЛЬТИКИ\cb2d445c7eb2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391" y1="44444" x2="50391" y2="44444"/>
                        <a14:foregroundMark x1="55469" y1="47138" x2="55469" y2="47138"/>
                        <a14:foregroundMark x1="71484" y1="42424" x2="71484" y2="42424"/>
                        <a14:foregroundMark x1="55859" y1="27609" x2="55859" y2="27609"/>
                        <a14:foregroundMark x1="50391" y1="32660" x2="50391" y2="326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74" y="2492896"/>
            <a:ext cx="3307748" cy="38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8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8251"/>
            <a:ext cx="7560840" cy="69710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4437112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56" y="0"/>
            <a:ext cx="4120687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25092" y="0"/>
            <a:ext cx="272239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Задание от Буратино «Что чему нужно?»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26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0" b="66736"/>
          <a:stretch/>
        </p:blipFill>
        <p:spPr>
          <a:xfrm>
            <a:off x="3069217" y="-1"/>
            <a:ext cx="2861549" cy="2741995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320"/>
          <a:stretch/>
        </p:blipFill>
        <p:spPr>
          <a:xfrm>
            <a:off x="5703625" y="4256722"/>
            <a:ext cx="2813945" cy="260127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3" r="50900" b="33439"/>
          <a:stretch/>
        </p:blipFill>
        <p:spPr>
          <a:xfrm>
            <a:off x="225410" y="2755"/>
            <a:ext cx="2843808" cy="273924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86" r="50900"/>
          <a:stretch/>
        </p:blipFill>
        <p:spPr>
          <a:xfrm>
            <a:off x="5937439" y="-1"/>
            <a:ext cx="2806714" cy="2741995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2667" b="33666"/>
          <a:stretch/>
        </p:blipFill>
        <p:spPr>
          <a:xfrm>
            <a:off x="2998961" y="4282274"/>
            <a:ext cx="2704665" cy="2575726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7308"/>
          <a:stretch/>
        </p:blipFill>
        <p:spPr>
          <a:xfrm>
            <a:off x="225409" y="4293096"/>
            <a:ext cx="2773553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6.2963E-6 C -0.01077 -0.0007 -0.02171 -0.00024 -0.0323 -0.00232 C -0.04601 -0.00487 -0.05903 -0.01158 -0.07257 -0.01505 C -0.10747 -0.03357 -0.14705 -0.04306 -0.179 -0.07107 C -0.18993 -0.08079 -0.2007 -0.08843 -0.21129 -0.09908 C -0.22049 -0.10834 -0.22848 -0.12015 -0.23872 -0.12686 C -0.25261 -0.14538 -0.26893 -0.15649 -0.28542 -0.16991 C -0.29393 -0.18496 -0.30782 -0.1919 -0.31945 -0.20232 C -0.32865 -0.21065 -0.33785 -0.21899 -0.34844 -0.22362 C -0.35209 -0.22686 -0.35504 -0.2301 -0.35973 -0.2301 " pathEditMode="relative" ptsTypes="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44444E-6 C 0.04843 -0.08519 0.10069 -0.19815 0.17743 -0.22593 C 0.1842 -0.23171 0.18541 -0.23588 0.19357 -0.23866 C 0.20295 -0.25116 0.21284 -0.25787 0.22413 -0.26667 C 0.25 -0.28681 0.25729 -0.29514 0.28715 -0.29908 C 0.28923 -0.30324 0.29357 -0.31181 0.29357 -0.31181 " pathEditMode="relative" ptsTypes="fffff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1.38778E-17 C 0.00712 -0.05139 0.0099 -0.09931 0.02431 -0.14607 C 0.02622 -0.16158 0.02987 -0.17848 0.03386 -0.19352 C 0.03577 -0.2007 0.0389 -0.20764 0.04046 -0.21505 C 0.04324 -0.22894 0.04462 -0.2426 0.04844 -0.25579 C 0.05209 -0.28426 0.0481 -0.27431 0.05487 -0.28797 C 0.05591 -0.29375 0.05712 -0.29954 0.05817 -0.30533 C 0.05851 -0.30764 0.05973 -0.29885 0.05973 -0.29885 " pathEditMode="relative" ptsTypes="fffffff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5" r="50300" b="32358"/>
          <a:stretch/>
        </p:blipFill>
        <p:spPr>
          <a:xfrm>
            <a:off x="5603613" y="-14083"/>
            <a:ext cx="2709773" cy="2650995"/>
          </a:xfrm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592" b="33204"/>
          <a:stretch/>
        </p:blipFill>
        <p:spPr>
          <a:xfrm>
            <a:off x="833623" y="4744751"/>
            <a:ext cx="2298968" cy="2159307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0" b="66028"/>
          <a:stretch/>
        </p:blipFill>
        <p:spPr>
          <a:xfrm>
            <a:off x="179511" y="-1"/>
            <a:ext cx="2702941" cy="2613139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0" r="50300"/>
          <a:stretch/>
        </p:blipFill>
        <p:spPr>
          <a:xfrm>
            <a:off x="2699792" y="0"/>
            <a:ext cx="2880320" cy="2613139"/>
          </a:xfrm>
          <a:prstGeom prst="rect">
            <a:avLst/>
          </a:prstGeom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706"/>
          <a:stretch/>
        </p:blipFill>
        <p:spPr>
          <a:xfrm>
            <a:off x="6516216" y="4744751"/>
            <a:ext cx="2194072" cy="2128456"/>
          </a:xfrm>
          <a:prstGeom prst="rect">
            <a:avLst/>
          </a:prstGeom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6691"/>
          <a:stretch/>
        </p:blipFill>
        <p:spPr>
          <a:xfrm>
            <a:off x="3657580" y="4775603"/>
            <a:ext cx="2258972" cy="21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C -0.01024 -0.01135 -0.02031 -0.02292 -0.03056 -0.03426 C -0.0349 -0.03912 -0.04045 -0.04121 -0.04514 -0.04514 C -0.06319 -0.05996 -0.08194 -0.075 -0.1 -0.09028 C -0.12135 -0.10834 -0.14132 -0.12871 -0.16285 -0.1463 C -0.19219 -0.17014 -0.22465 -0.18588 -0.2533 -0.21065 C -0.27361 -0.22824 -0.28958 -0.25486 -0.30642 -0.27732 C -0.31493 -0.28866 -0.32066 -0.3051 -0.32743 -0.31829 C -0.32986 -0.32292 -0.3441 -0.33588 -0.34844 -0.33982 C -0.35486 -0.35324 -0.34757 -0.34028 -0.35642 -0.35047 C -0.37309 -0.36991 -0.3599 -0.3581 -0.37101 -0.3676 C -0.37465 -0.3831 -0.36944 -0.36435 -0.37743 -0.38056 C -0.3783 -0.38241 -0.37813 -0.38519 -0.37899 -0.38704 C -0.38142 -0.3919 -0.38629 -0.39954 -0.39028 -0.40209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C -0.01511 0.00139 -0.03004 0.00417 -0.04514 0.00417 C -0.06563 0.00417 -0.08507 -0.0081 -0.10486 -0.01505 C -0.13455 -0.02523 -0.1632 -0.03981 -0.19202 -0.0537 C -0.2125 -0.06366 -0.22639 -0.08333 -0.24358 -0.09884 C -0.26355 -0.1169 -0.28629 -0.13819 -0.30816 -0.15278 C -0.31858 -0.17176 -0.30608 -0.15116 -0.32101 -0.16782 C -0.33334 -0.18148 -0.34566 -0.19954 -0.35486 -0.21713 C -0.35643 -0.22546 -0.3599 -0.23055 -0.36129 -0.23866 C -0.36407 -0.2537 -0.3665 -0.26875 -0.36945 -0.2838 C -0.37066 -0.30787 -0.36945 -0.32893 -0.36945 -0.35278 " pathEditMode="relative" ptsTypes="ffffffffff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38778E-17 C 0.04548 -0.03912 0.08993 -0.06135 0.14184 -0.08588 C 0.2118 -0.11899 0.28246 -0.15301 0.35642 -0.16551 C 0.37882 -0.17639 0.40277 -0.1838 0.42586 -0.19121 C 0.43559 -0.19792 0.43698 -0.20162 0.44843 -0.20417 C 0.46076 -0.21412 0.475 -0.21968 0.48871 -0.2257 C 0.49583 -0.22871 0.50295 -0.23473 0.50972 -0.23866 C 0.51701 -0.24306 0.52482 -0.24537 0.53229 -0.24931 C 0.53698 -0.25556 0.54149 -0.2595 0.54513 -0.26667 C 0.55208 -0.29422 0.55156 -0.33125 0.55156 -0.36112 " pathEditMode="relative" ptsTypes="fffffffff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8" b="66283"/>
          <a:stretch/>
        </p:blipFill>
        <p:spPr>
          <a:xfrm>
            <a:off x="179512" y="3867"/>
            <a:ext cx="2736304" cy="2637642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7070"/>
          <a:stretch/>
        </p:blipFill>
        <p:spPr>
          <a:xfrm>
            <a:off x="899592" y="4704539"/>
            <a:ext cx="2308600" cy="215043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4" r="50528" b="32253"/>
          <a:stretch/>
        </p:blipFill>
        <p:spPr>
          <a:xfrm>
            <a:off x="2944436" y="-16428"/>
            <a:ext cx="2563668" cy="2605847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12" r="50528"/>
          <a:stretch/>
        </p:blipFill>
        <p:spPr>
          <a:xfrm>
            <a:off x="5508104" y="0"/>
            <a:ext cx="2794242" cy="261928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3825" b="33088"/>
          <a:stretch/>
        </p:blipFill>
        <p:spPr>
          <a:xfrm>
            <a:off x="5868144" y="4703795"/>
            <a:ext cx="2304256" cy="2156680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5884"/>
          <a:stretch/>
        </p:blipFill>
        <p:spPr>
          <a:xfrm>
            <a:off x="3388212" y="4703795"/>
            <a:ext cx="2232248" cy="21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4444E-6 6.66667E-6 C -0.06024 -0.07615 -0.11284 -0.15138 -0.18541 -0.20439 C -0.20572 -0.21921 -0.22552 -0.23541 -0.24843 -0.24096 C -0.25711 -0.24559 -0.26527 -0.24976 -0.27413 -0.2537 C -0.28107 -0.26596 -0.28506 -0.28078 -0.29027 -0.29467 C -0.29652 -0.31134 -0.30642 -0.33356 -0.30642 -0.35277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7.77778E-6 C -0.029 -0.02732 -0.05782 -0.05487 -0.08716 -0.08172 C -0.09237 -0.08635 -0.09844 -0.08959 -0.1033 -0.09468 C -0.10869 -0.10024 -0.11285 -0.10765 -0.11771 -0.1139 C -0.1224 -0.11991 -0.12709 -0.12593 -0.1323 -0.13126 C -0.13681 -0.13589 -0.14237 -0.1389 -0.14671 -0.14399 C -0.15105 -0.14908 -0.15382 -0.15603 -0.15799 -0.16135 C -0.17691 -0.18496 -0.16494 -0.16413 -0.18056 -0.18496 C -0.18803 -0.19491 -0.19046 -0.2044 -0.20001 -0.21065 C -0.20261 -0.2213 -0.20955 -0.22987 -0.21615 -0.23658 C -0.21789 -0.24353 -0.22414 -0.25603 -0.22414 -0.25603 C -0.22674 -0.27501 -0.22744 -0.28982 -0.22744 -0.30973 " pathEditMode="relative" ptsTypes="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C 0.00972 -0.01574 0.01788 -0.03333 0.02899 -0.04722 C 0.04497 -0.0669 0.08247 -0.09791 0.1033 -0.1118 C 0.18247 -0.16481 0.26632 -0.19953 0.3533 -0.21921 C 0.39618 -0.22893 0.43681 -0.24791 0.48056 -0.25162 C 0.48403 -0.25833 0.48785 -0.26111 0.49358 -0.26435 C 0.4967 -0.2662 0.5033 -0.26875 0.5033 -0.26875 C 0.50729 -0.28518 0.50139 -0.26551 0.50972 -0.2794 C 0.51667 -0.29097 0.50608 -0.28217 0.51458 -0.28819 " pathEditMode="relative" ptsTypes="ffffffff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20409"/>
            <a:ext cx="7460312" cy="687840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700808"/>
            <a:ext cx="3809524" cy="30984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5092" y="0"/>
            <a:ext cx="272239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Задание от Царевны лягушки «Найди лишнюю сказку»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55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171400"/>
            <a:ext cx="5256584" cy="7440512"/>
          </a:xfrm>
        </p:spPr>
      </p:pic>
    </p:spTree>
    <p:extLst>
      <p:ext uri="{BB962C8B-B14F-4D97-AF65-F5344CB8AC3E}">
        <p14:creationId xmlns:p14="http://schemas.microsoft.com/office/powerpoint/2010/main" val="17285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171401"/>
            <a:ext cx="5184576" cy="7338587"/>
          </a:xfrm>
        </p:spPr>
      </p:pic>
    </p:spTree>
    <p:extLst>
      <p:ext uri="{BB962C8B-B14F-4D97-AF65-F5344CB8AC3E}">
        <p14:creationId xmlns:p14="http://schemas.microsoft.com/office/powerpoint/2010/main" val="20374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171400"/>
            <a:ext cx="5256584" cy="7440512"/>
          </a:xfrm>
        </p:spPr>
      </p:pic>
    </p:spTree>
    <p:extLst>
      <p:ext uri="{BB962C8B-B14F-4D97-AF65-F5344CB8AC3E}">
        <p14:creationId xmlns:p14="http://schemas.microsoft.com/office/powerpoint/2010/main" val="19115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420888"/>
            <a:ext cx="80534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Молодцы!!!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824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НАТАЛЬЯ\ИНТЕРНЕТ\ФОНЫ\ШАБЛОНЫ ДЛЯ СОСТАВЛЕНИЯ КОЛЛАЖЕЙ\post-346746-1329145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9153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НАТАЛЬЯ\ИНТЕРНЕТ\КАРТИНКИ\СКАЗКИ, МУЛЬТИКИ\82334c5862d5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4400" y1="36214" x2="44400" y2="36214"/>
                        <a14:foregroundMark x1="40800" y1="36626" x2="40800" y2="36626"/>
                        <a14:foregroundMark x1="66800" y1="37449" x2="66800" y2="374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3024336" cy="293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52120" y="188640"/>
            <a:ext cx="3312368" cy="3416320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муки он был печён,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сметане был </a:t>
            </a:r>
            <a:r>
              <a:rPr lang="ru-RU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мешён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окошке он студился,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дорожке он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катился.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Был он весел, был он смел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в пути он песню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пел,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Съесть хотел его Зайчишка,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Серый волк и бурый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Мишка.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когда малыш в лесу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Встретил рыжую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Лису,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неё уйти не смог.</a:t>
            </a: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Что за сказка?</a:t>
            </a:r>
          </a:p>
        </p:txBody>
      </p:sp>
    </p:spTree>
    <p:extLst>
      <p:ext uri="{BB962C8B-B14F-4D97-AF65-F5344CB8AC3E}">
        <p14:creationId xmlns:p14="http://schemas.microsoft.com/office/powerpoint/2010/main" val="154774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223473febd8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8"/>
            <a:ext cx="9173411" cy="68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09975"/>
            <a:ext cx="4608512" cy="1477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Кто-то за кого-то ухватился крепко,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Ох, никак не вытянуть, ох, засела крепко.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еще помощники скоро прибегут,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 упрямицу дружный общий труд.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засел так крепко? Кто же это…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НАТАЛЬЯ\ИНТЕРНЕТ\КАРТИНКИ\СКАЗКИ, МУЛЬТИКИ\9bef9da288b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484784"/>
            <a:ext cx="4701160" cy="47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39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АТАЛЬЯ\ИНТЕРНЕТ\ФОНЫ\ШАБЛОНЫ ДЛЯ СОСТАВЛЕНИЯ КОЛЛАЖЕЙ\7f1f7ab2a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128" y="116632"/>
            <a:ext cx="3312368" cy="3416320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Чашки три и три постели,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Стульев тоже три, смотри,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жильцов здесь в самом деле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Проживает ровно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три.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увидишь, сразу ясно: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гости к ним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ходить опасно.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Убегай скорей, сестричка,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окна лети, как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птичка.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Убежала! Молодец!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Значит, сказке всей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конец.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слогам читает Федя: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сказка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7" name="Picture 3" descr="D:\НАТАЛЬЯ\ИНТЕРНЕТ\КАРТИНКИ\ЗДАНИЯ\j238590_13212703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0" y="929956"/>
            <a:ext cx="3462808" cy="30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6" b="95134" l="9916" r="89916">
                        <a14:foregroundMark x1="26218" y1="92336" x2="26218" y2="92336"/>
                        <a14:foregroundMark x1="26387" y1="93431" x2="26387" y2="93431"/>
                        <a14:foregroundMark x1="24370" y1="93796" x2="24370" y2="93796"/>
                        <a14:foregroundMark x1="44202" y1="57543" x2="44202" y2="57543"/>
                        <a14:foregroundMark x1="32437" y1="58637" x2="32437" y2="58637"/>
                        <a14:backgroundMark x1="14958" y1="35645" x2="14958" y2="35645"/>
                        <a14:backgroundMark x1="21176" y1="34915" x2="21176" y2="34915"/>
                        <a14:backgroundMark x1="18151" y1="37713" x2="18151" y2="37713"/>
                        <a14:backgroundMark x1="18655" y1="35401" x2="18655" y2="35401"/>
                        <a14:backgroundMark x1="25546" y1="13260" x2="25546" y2="13260"/>
                        <a14:backgroundMark x1="17143" y1="40024" x2="17143" y2="4002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315416"/>
            <a:ext cx="5108013" cy="7056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86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0" y="-66173"/>
            <a:ext cx="9171950" cy="68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74992"/>
            <a:ext cx="3950366" cy="132343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Бабушка девочку очень любила.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Шапочку красную ей подарила.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Девочка имя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забыла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свое.</a:t>
            </a:r>
            <a:b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 ну,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подскажите</a:t>
            </a:r>
            <a:r>
              <a:rPr lang="ru-RU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имя ее.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259991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88705" y="1500084"/>
            <a:ext cx="940508" cy="1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93046" y="2375884"/>
            <a:ext cx="895223" cy="13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3031423" y="2665724"/>
            <a:ext cx="1114256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329577" y="1556108"/>
            <a:ext cx="911581" cy="1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718446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926358" y="1011141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404002" y="446855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НАТАЛЬЯ\ИНТЕРНЕТ\КАРТИНКИ\СКАЗКИ, МУЛЬТИКИ\ee93afba9ce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6906" y="37738"/>
            <a:ext cx="3593466" cy="49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63057" y="4609389"/>
            <a:ext cx="923580" cy="14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893033" y="4007160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092752" y="560653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1785" y="2686388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9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НАТАЛЬЯ\ИНТЕРНЕТ\ФОНЫ\ШАБЛОНЫ ДЛЯ СОСТАВЛЕНИЯ КОЛЛАЖЕЙ\j405837_1310660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3" y="-44068"/>
            <a:ext cx="9166693" cy="690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83240"/>
            <a:ext cx="2880320" cy="1754326"/>
          </a:xfrm>
          <a:prstGeom prst="rect">
            <a:avLst/>
          </a:prstGeom>
          <a:solidFill>
            <a:srgbClr val="C9FFC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Лечит он мышей и крыс,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Крокодилов, зайцев, лис,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Перевязывает ранки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Африканской обезьянке.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любой нам подтвердит: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- доктор ...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D:\НАТАЛЬЯ\ИНТЕРНЕТ\КАРТИНКИ\ЖИВНОСТЬ\60371604_1276625647_______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1" y="5373216"/>
            <a:ext cx="936104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НАТАЛЬЯ\ИНТЕРНЕТ\КАРТИНКИ\ЖИВНОСТЬ\dc873d3aa76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385" y1="97268" x2="40385" y2="97268"/>
                        <a14:foregroundMark x1="25824" y1="88525" x2="25824" y2="88525"/>
                        <a14:foregroundMark x1="58791" y1="83880" x2="58791" y2="83880"/>
                        <a14:foregroundMark x1="71978" y1="32240" x2="71978" y2="32240"/>
                        <a14:foregroundMark x1="81044" y1="35519" x2="81044" y2="3551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34114"/>
            <a:ext cx="2620614" cy="263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НАТАЛЬЯ\ИНТЕРНЕТ\КАРТИНКИ\ЖИВНОСТЬ\d942814c4cc2t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943" y1="20000" x2="79943" y2="20000"/>
                        <a14:foregroundMark x1="76504" y1="21500" x2="76504" y2="21500"/>
                        <a14:foregroundMark x1="76791" y1="18250" x2="76791" y2="18250"/>
                        <a14:foregroundMark x1="84241" y1="30250" x2="84241" y2="302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64" flipH="1">
            <a:off x="6996762" y="4267783"/>
            <a:ext cx="1934512" cy="24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НАТАЛЬЯ\ИНТЕРНЕТ\КАРТИНКИ\СКАЗКИ, МУЛЬТИКИ\e6019b30696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1447" y1="8500" x2="51447" y2="8500"/>
                        <a14:foregroundMark x1="58521" y1="9250" x2="58521" y2="9250"/>
                        <a14:foregroundMark x1="62379" y1="8500" x2="62379" y2="8500"/>
                        <a14:foregroundMark x1="63987" y1="6500" x2="63987" y2="6500"/>
                        <a14:foregroundMark x1="53055" y1="8500" x2="53055" y2="8500"/>
                        <a14:foregroundMark x1="50804" y1="9750" x2="50804" y2="9750"/>
                        <a14:foregroundMark x1="45338" y1="10500" x2="44373" y2="10250"/>
                        <a14:foregroundMark x1="41158" y1="11000" x2="41158" y2="11000"/>
                        <a14:foregroundMark x1="41479" y1="6500" x2="41479" y2="6500"/>
                        <a14:foregroundMark x1="35370" y1="6750" x2="35370" y2="6750"/>
                        <a14:foregroundMark x1="31511" y1="9250" x2="31511" y2="9250"/>
                        <a14:foregroundMark x1="43408" y1="26500" x2="43408" y2="26500"/>
                        <a14:foregroundMark x1="45016" y1="26750" x2="45016" y2="26750"/>
                        <a14:foregroundMark x1="54662" y1="34250" x2="54662" y2="34250"/>
                        <a14:foregroundMark x1="64952" y1="3500" x2="64952" y2="3500"/>
                        <a14:foregroundMark x1="69132" y1="14250" x2="69132" y2="14250"/>
                        <a14:foregroundMark x1="72990" y1="14000" x2="72990" y2="14000"/>
                        <a14:foregroundMark x1="81350" y1="30000" x2="81350" y2="30000"/>
                        <a14:foregroundMark x1="88746" y1="26000" x2="88746" y2="26000"/>
                        <a14:foregroundMark x1="93248" y1="25000" x2="93248" y2="25000"/>
                        <a14:foregroundMark x1="94212" y1="23750" x2="94212" y2="23750"/>
                        <a14:foregroundMark x1="57878" y1="91500" x2="57878" y2="91500"/>
                        <a14:foregroundMark x1="9968" y1="93000" x2="9968" y2="93000"/>
                        <a14:foregroundMark x1="59164" y1="2500" x2="59164" y2="2500"/>
                        <a14:foregroundMark x1="36977" y1="4250" x2="36977" y2="4250"/>
                        <a14:foregroundMark x1="56913" y1="55250" x2="56913" y2="552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568" y="2969037"/>
            <a:ext cx="2994238" cy="38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НАТАЛЬЯ\ИНТЕРНЕТ\КАРТИНКИ\ЖИВНОСТЬ\post-118526-1291043022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678023"/>
            <a:ext cx="2143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7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2da1a5ae2e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6"/>
            <a:ext cx="9144000" cy="68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846" y="260648"/>
            <a:ext cx="3380050" cy="2308324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Носик круглый, пятачком,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 в земле удобно рыться,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Хвостик маленький крючком,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Вместо туфелек - копытца.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Трое их - и до чего же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Братья дружные похожи.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Отгадайте без подсказки,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герои этой сказки? 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НАТАЛЬЯ\ИНТЕРНЕТ\КАРТИНКИ\ЗДАНИЯ\df63a7b222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5755"/>
            <a:ext cx="2777083" cy="29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4377" r="93603">
                        <a14:foregroundMark x1="23569" y1="49375" x2="23569" y2="49375"/>
                        <a14:foregroundMark x1="26263" y1="49250" x2="26263" y2="49250"/>
                        <a14:foregroundMark x1="26263" y1="47250" x2="26263" y2="47250"/>
                        <a14:foregroundMark x1="7407" y1="79500" x2="7407" y2="79500"/>
                        <a14:foregroundMark x1="74916" y1="80000" x2="74916" y2="80000"/>
                        <a14:foregroundMark x1="23064" y1="47250" x2="23064" y2="47250"/>
                        <a14:foregroundMark x1="7912" y1="79500" x2="7912" y2="79500"/>
                        <a14:foregroundMark x1="52862" y1="75875" x2="52862" y2="75875"/>
                        <a14:foregroundMark x1="53535" y1="76250" x2="53535" y2="76250"/>
                        <a14:foregroundMark x1="49158" y1="75875" x2="49158" y2="75875"/>
                        <a14:foregroundMark x1="70539" y1="78750" x2="70539" y2="78750"/>
                        <a14:foregroundMark x1="68013" y1="79500" x2="68013" y2="79500"/>
                        <a14:foregroundMark x1="54209" y1="77500" x2="54209" y2="77500"/>
                        <a14:foregroundMark x1="57744" y1="76750" x2="57744" y2="76750"/>
                        <a14:foregroundMark x1="77273" y1="80125" x2="77273" y2="80125"/>
                        <a14:foregroundMark x1="25421" y1="46750" x2="25421" y2="46750"/>
                        <a14:foregroundMark x1="29125" y1="49375" x2="29125" y2="49375"/>
                        <a14:foregroundMark x1="68519" y1="80125" x2="68519" y2="80125"/>
                        <a14:foregroundMark x1="71886" y1="80125" x2="71886" y2="80125"/>
                        <a14:foregroundMark x1="67845" y1="80750" x2="67845" y2="80750"/>
                        <a14:backgroundMark x1="32323" y1="44625" x2="32323" y2="44625"/>
                        <a14:backgroundMark x1="36700" y1="46375" x2="36700" y2="46375"/>
                        <a14:backgroundMark x1="30808" y1="44875" x2="30808" y2="44875"/>
                        <a14:backgroundMark x1="32828" y1="45500" x2="32828" y2="45500"/>
                        <a14:backgroundMark x1="21886" y1="44250" x2="21886" y2="44250"/>
                        <a14:backgroundMark x1="38721" y1="43125" x2="38721" y2="43125"/>
                        <a14:backgroundMark x1="23401" y1="44625" x2="23401" y2="44625"/>
                        <a14:backgroundMark x1="16162" y1="65625" x2="16162" y2="65625"/>
                        <a14:backgroundMark x1="14815" y1="66375" x2="14815" y2="66375"/>
                        <a14:backgroundMark x1="17003" y1="65625" x2="17003" y2="65625"/>
                        <a14:backgroundMark x1="9596" y1="73000" x2="9596" y2="73000"/>
                        <a14:backgroundMark x1="64141" y1="87000" x2="64141" y2="87000"/>
                        <a14:backgroundMark x1="70034" y1="80500" x2="70034" y2="80500"/>
                        <a14:backgroundMark x1="73232" y1="87000" x2="73232" y2="87000"/>
                        <a14:backgroundMark x1="77609" y1="93500" x2="77609" y2="93500"/>
                        <a14:backgroundMark x1="80976" y1="89125" x2="80976" y2="89125"/>
                        <a14:backgroundMark x1="82660" y1="85875" x2="82660" y2="85875"/>
                        <a14:backgroundMark x1="84343" y1="81750" x2="84343" y2="81750"/>
                        <a14:backgroundMark x1="85859" y1="78875" x2="85859" y2="78875"/>
                        <a14:backgroundMark x1="84848" y1="78000" x2="84848" y2="78000"/>
                        <a14:backgroundMark x1="59596" y1="83375" x2="59596" y2="83375"/>
                        <a14:backgroundMark x1="50168" y1="86875" x2="50168" y2="86875"/>
                        <a14:backgroundMark x1="44781" y1="89375" x2="44781" y2="89375"/>
                        <a14:backgroundMark x1="54714" y1="88500" x2="54714" y2="88500"/>
                        <a14:backgroundMark x1="61279" y1="87500" x2="61279" y2="87500"/>
                        <a14:backgroundMark x1="59596" y1="83375" x2="59596" y2="83375"/>
                        <a14:backgroundMark x1="53367" y1="82625" x2="53367" y2="82625"/>
                        <a14:backgroundMark x1="49158" y1="81125" x2="49158" y2="81125"/>
                        <a14:backgroundMark x1="44276" y1="81125" x2="44276" y2="81125"/>
                        <a14:backgroundMark x1="43603" y1="74750" x2="43603" y2="74750"/>
                        <a14:backgroundMark x1="42929" y1="72125" x2="42929" y2="72125"/>
                        <a14:backgroundMark x1="45623" y1="79125" x2="45623" y2="79125"/>
                        <a14:backgroundMark x1="58081" y1="81375" x2="58081" y2="81375"/>
                        <a14:backgroundMark x1="60269" y1="81375" x2="60269" y2="81375"/>
                        <a14:backgroundMark x1="64646" y1="83625" x2="64646" y2="83625"/>
                        <a14:backgroundMark x1="64646" y1="83250" x2="64646" y2="83250"/>
                        <a14:backgroundMark x1="66835" y1="86625" x2="66835" y2="86625"/>
                        <a14:backgroundMark x1="67340" y1="86875" x2="67340" y2="87375"/>
                        <a14:backgroundMark x1="65657" y1="89875" x2="65657" y2="89875"/>
                        <a14:backgroundMark x1="63973" y1="90750" x2="63973" y2="90750"/>
                        <a14:backgroundMark x1="52357" y1="88125" x2="52357" y2="88125"/>
                        <a14:backgroundMark x1="47980" y1="90250" x2="47980" y2="90250"/>
                        <a14:backgroundMark x1="42424" y1="88625" x2="42424" y2="88625"/>
                        <a14:backgroundMark x1="39899" y1="84875" x2="39899" y2="84875"/>
                        <a14:backgroundMark x1="41582" y1="81375" x2="41582" y2="81375"/>
                        <a14:backgroundMark x1="48148" y1="84125" x2="48148" y2="84125"/>
                        <a14:backgroundMark x1="52357" y1="81250" x2="52357" y2="81250"/>
                        <a14:backgroundMark x1="60774" y1="78500" x2="60774" y2="78500"/>
                        <a14:backgroundMark x1="43434" y1="76750" x2="43434" y2="76750"/>
                        <a14:backgroundMark x1="12121" y1="83750" x2="12121" y2="83750"/>
                        <a14:backgroundMark x1="43771" y1="80500" x2="43771" y2="80500"/>
                        <a14:backgroundMark x1="58923" y1="78500" x2="58923" y2="78500"/>
                        <a14:backgroundMark x1="65488" y1="78875" x2="65488" y2="78875"/>
                        <a14:backgroundMark x1="64478" y1="75250" x2="64478" y2="75250"/>
                        <a14:backgroundMark x1="61953" y1="73125" x2="61953" y2="73125"/>
                        <a14:backgroundMark x1="43771" y1="73875" x2="43771" y2="73875"/>
                        <a14:backgroundMark x1="13131" y1="79125" x2="13131" y2="79125"/>
                        <a14:backgroundMark x1="85354" y1="59500" x2="85354" y2="59500"/>
                        <a14:backgroundMark x1="86532" y1="69125" x2="86532" y2="69125"/>
                        <a14:backgroundMark x1="62795" y1="67750" x2="62795" y2="67750"/>
                        <a14:backgroundMark x1="61616" y1="69125" x2="61616" y2="69125"/>
                        <a14:backgroundMark x1="85354" y1="69125" x2="85354" y2="69125"/>
                        <a14:backgroundMark x1="42593" y1="75125" x2="42593" y2="75125"/>
                        <a14:backgroundMark x1="43098" y1="81375" x2="43098" y2="81375"/>
                        <a14:backgroundMark x1="44276" y1="83250" x2="44276" y2="83250"/>
                        <a14:backgroundMark x1="40236" y1="84125" x2="40236" y2="84125"/>
                        <a14:backgroundMark x1="83670" y1="85750" x2="83670" y2="85750"/>
                        <a14:backgroundMark x1="79798" y1="79750" x2="79798" y2="79750"/>
                        <a14:backgroundMark x1="9596" y1="81375" x2="9596" y2="81375"/>
                        <a14:backgroundMark x1="61279" y1="78375" x2="61279" y2="78375"/>
                        <a14:backgroundMark x1="63805" y1="79125" x2="63805" y2="79125"/>
                        <a14:backgroundMark x1="77609" y1="83375" x2="77609" y2="83375"/>
                        <a14:backgroundMark x1="72391" y1="80500" x2="72391" y2="80500"/>
                        <a14:backgroundMark x1="55219" y1="78750" x2="55219" y2="78750"/>
                        <a14:backgroundMark x1="80135" y1="78875" x2="80135" y2="78875"/>
                        <a14:backgroundMark x1="73232" y1="79750" x2="73232" y2="79750"/>
                        <a14:backgroundMark x1="73232" y1="78750" x2="73232" y2="78750"/>
                        <a14:backgroundMark x1="84848" y1="71500" x2="84848" y2="71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000"/>
            <a:ext cx="49723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НАТАЛЬЯ\ИНТЕРНЕТ\КАРТИНКИ\СОЛНЫШКИ, ТУЧКИ\9aee78974c1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38" y="127155"/>
            <a:ext cx="1589363" cy="14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4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6926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У отца был мальчик странный,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Необычный - деревянный.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Но любил папаша сына.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Что за странный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Человечек деревянный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На земле и под водой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Ищет ключик золотой?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Всюду нос сует он длинный.</a:t>
            </a:r>
            <a:b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Кто же это?..</a:t>
            </a:r>
            <a:endParaRPr lang="ru-RU" sz="2000" b="1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НАТАЛЬЯ\ИНТЕРНЕТ\КАРТИНКИ\СКАЗКИ, МУЛЬТИКИ\12616f4c5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4" y="854718"/>
            <a:ext cx="518457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627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27</TotalTime>
  <Words>282</Words>
  <Application>Microsoft Office PowerPoint</Application>
  <PresentationFormat>Экран (4:3)</PresentationFormat>
  <Paragraphs>57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Детский сад</dc:creator>
  <cp:lastModifiedBy>Татьяна</cp:lastModifiedBy>
  <cp:revision>4</cp:revision>
  <dcterms:created xsi:type="dcterms:W3CDTF">2017-04-21T09:15:21Z</dcterms:created>
  <dcterms:modified xsi:type="dcterms:W3CDTF">2018-05-08T13:28:55Z</dcterms:modified>
</cp:coreProperties>
</file>