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notesMasterIdLst>
    <p:notesMasterId r:id="rId47"/>
  </p:notesMasterIdLst>
  <p:sldIdLst>
    <p:sldId id="256" r:id="rId2"/>
    <p:sldId id="309" r:id="rId3"/>
    <p:sldId id="260" r:id="rId4"/>
    <p:sldId id="261" r:id="rId5"/>
    <p:sldId id="320" r:id="rId6"/>
    <p:sldId id="312" r:id="rId7"/>
    <p:sldId id="333" r:id="rId8"/>
    <p:sldId id="324" r:id="rId9"/>
    <p:sldId id="340" r:id="rId10"/>
    <p:sldId id="268" r:id="rId11"/>
    <p:sldId id="269" r:id="rId12"/>
    <p:sldId id="321" r:id="rId13"/>
    <p:sldId id="334" r:id="rId14"/>
    <p:sldId id="328" r:id="rId15"/>
    <p:sldId id="337" r:id="rId16"/>
    <p:sldId id="325" r:id="rId17"/>
    <p:sldId id="322" r:id="rId18"/>
    <p:sldId id="332" r:id="rId19"/>
    <p:sldId id="323" r:id="rId20"/>
    <p:sldId id="326" r:id="rId21"/>
    <p:sldId id="327" r:id="rId22"/>
    <p:sldId id="338" r:id="rId23"/>
    <p:sldId id="275" r:id="rId24"/>
    <p:sldId id="316" r:id="rId25"/>
    <p:sldId id="306" r:id="rId26"/>
    <p:sldId id="336" r:id="rId27"/>
    <p:sldId id="277" r:id="rId28"/>
    <p:sldId id="282" r:id="rId29"/>
    <p:sldId id="329" r:id="rId30"/>
    <p:sldId id="318" r:id="rId31"/>
    <p:sldId id="339" r:id="rId32"/>
    <p:sldId id="285" r:id="rId33"/>
    <p:sldId id="341" r:id="rId34"/>
    <p:sldId id="313" r:id="rId35"/>
    <p:sldId id="301" r:id="rId36"/>
    <p:sldId id="331" r:id="rId37"/>
    <p:sldId id="315" r:id="rId38"/>
    <p:sldId id="292" r:id="rId39"/>
    <p:sldId id="308" r:id="rId40"/>
    <p:sldId id="330" r:id="rId41"/>
    <p:sldId id="296" r:id="rId42"/>
    <p:sldId id="302" r:id="rId43"/>
    <p:sldId id="311" r:id="rId44"/>
    <p:sldId id="342" r:id="rId45"/>
    <p:sldId id="314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94607" autoAdjust="0"/>
  </p:normalViewPr>
  <p:slideViewPr>
    <p:cSldViewPr snapToGrid="0">
      <p:cViewPr>
        <p:scale>
          <a:sx n="66" d="100"/>
          <a:sy n="66" d="100"/>
        </p:scale>
        <p:origin x="-570" y="-10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B2E1A-C6BA-4A7B-8248-ABB9D64BC0D9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D41B0-AE9E-4E66-8F26-D72B0BCBD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D41B0-AE9E-4E66-8F26-D72B0BCBDD7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D41B0-AE9E-4E66-8F26-D72B0BCBDD7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176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415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1807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81854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8952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1847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3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71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80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88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67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98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482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32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740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991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24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4C1D4B-6BAD-43D7-8074-025BA7C6AC35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025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8.pn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14.wdp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microsoft.com/office/2007/relationships/hdphoto" Target="../media/hdphoto10.wdp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0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106" y="1176153"/>
            <a:ext cx="9144000" cy="935036"/>
          </a:xfrm>
        </p:spPr>
        <p:txBody>
          <a:bodyPr>
            <a:normAutofit fontScale="90000"/>
          </a:bodyPr>
          <a:lstStyle/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51964" y="331036"/>
            <a:ext cx="8862193" cy="90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</a:t>
            </a:r>
            <a:r>
              <a:rPr lang="ru-RU" altLang="ru-RU" sz="28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altLang="ru-RU" sz="2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2400" b="1" cap="none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/>
        </p:nvSpPr>
        <p:spPr>
          <a:xfrm>
            <a:off x="4238602" y="2130895"/>
            <a:ext cx="5458991" cy="230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  <a:cs typeface="Times New Roman" pitchFamily="18" charset="0"/>
              </a:rPr>
              <a:t>    </a:t>
            </a:r>
            <a:r>
              <a:rPr lang="ru-RU" altLang="ru-RU" sz="1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Новиченковой</a:t>
            </a:r>
            <a:r>
              <a:rPr lang="ru-RU" alt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Ирины Петровны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дошкольного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«Детский сад № 93»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г. о.  Саранск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alt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2324" y="3946942"/>
            <a:ext cx="1051356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Дата рождения: 06.02.1976 г.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Профессиональное образование: высшее , МГПИ им. М.Е </a:t>
            </a:r>
            <a:r>
              <a:rPr lang="ru-RU" alt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 , учитель начальных классов , по специальности    «Педагогика и методика начального образования» , </a:t>
            </a:r>
            <a:b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Второе высшее МГУ им. Н.П. Огарёва по специальности «Практическая психология» , 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МРИО по программе  «Педагогика и методика дошкольного образования» Воспитатель 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Стаж педагогической работы (по специальности): 19 лет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Общий трудовой стаж:  24 года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Наличие квалификационной категории:  высшая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Дата последней аттестации: 23.05.2018г. Номер приказа 516</a:t>
            </a:r>
          </a:p>
        </p:txBody>
      </p:sp>
      <p:pic>
        <p:nvPicPr>
          <p:cNvPr id="74764" name="Picture 12" descr="https://img-fotki.yandex.ru/get/6802/200418627.14/0_10ac16_13a752be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619">
            <a:off x="8729668" y="-567248"/>
            <a:ext cx="4817020" cy="2803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2549" y="1231989"/>
            <a:ext cx="48974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686" y="519953"/>
            <a:ext cx="2229651" cy="35217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800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F:\1697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330" y="1551709"/>
            <a:ext cx="3268512" cy="46206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D:\Users\USER\Desktop\физ\портфолио\2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7651" y="1551709"/>
            <a:ext cx="3266579" cy="46206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1" name="Picture 1" descr="F:\1045202ВО1.Б.2021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527" y="1551709"/>
            <a:ext cx="3246270" cy="45895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7974" y="-2007769"/>
            <a:ext cx="6372428" cy="5834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291" y="263236"/>
            <a:ext cx="949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4. Результаты участия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турнирах, соревнованиях, акциях, фестивалях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41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2c058e1a8f27a7bfe2faa3f4e8693a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9314" y="1497097"/>
            <a:ext cx="3672000" cy="51905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71370205"/>
              </p:ext>
            </p:extLst>
          </p:nvPr>
        </p:nvGraphicFramePr>
        <p:xfrm>
          <a:off x="359229" y="266334"/>
          <a:ext cx="3668671" cy="5191200"/>
        </p:xfrm>
        <a:graphic>
          <a:graphicData uri="http://schemas.openxmlformats.org/presentationml/2006/ole">
            <p:oleObj spid="_x0000_s39958" name="PDF" r:id="rId4" imgW="0" imgH="0" progId="">
              <p:embed/>
            </p:oleObj>
          </a:graphicData>
        </a:graphic>
      </p:graphicFrame>
      <p:pic>
        <p:nvPicPr>
          <p:cNvPr id="39939" name="Picture 3" descr="F:\IMG_5249.PNG"/>
          <p:cNvPicPr>
            <a:picLocks noChangeAspect="1" noChangeArrowheads="1"/>
          </p:cNvPicPr>
          <p:nvPr/>
        </p:nvPicPr>
        <p:blipFill>
          <a:blip r:embed="rId5" cstate="print"/>
          <a:srcRect t="12222" r="3737" b="7956"/>
          <a:stretch>
            <a:fillRect/>
          </a:stretch>
        </p:blipFill>
        <p:spPr bwMode="auto">
          <a:xfrm>
            <a:off x="4377388" y="549363"/>
            <a:ext cx="3519744" cy="5191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3622" y="-1656839"/>
            <a:ext cx="5246064" cy="48018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89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User\Downloads\4466535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6" y="216412"/>
            <a:ext cx="3924000" cy="27742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5" name="Picture 3" descr="D:\User\Downloads\4466550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640" y="1613881"/>
            <a:ext cx="3780000" cy="26724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4" descr="D:\User\Downloads\446655815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9700" y="3655836"/>
            <a:ext cx="4068000" cy="28760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85465">
            <a:off x="8472805" y="-1548803"/>
            <a:ext cx="5107859" cy="4675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User\AppData\Local\Temp\Rar$DI05.510\Росток 5-6 (2)_page-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25" y="934687"/>
            <a:ext cx="3531958" cy="5288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3" name="Picture 3" descr="C:\Users\User\AppData\Local\Temp\Rar$DI08.989\Росток 5-6 (2)_page-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4180" y="1021773"/>
            <a:ext cx="3741678" cy="5288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4" name="Picture 4" descr="C:\Users\User\AppData\Local\Temp\Rar$DI20.957\Росток 5-6 (2)_page-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1161" y="466602"/>
            <a:ext cx="3736584" cy="5281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4180" y="-1777118"/>
            <a:ext cx="5540532" cy="5071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User\Desktop\Новая папка\IMG_2159.PNG"/>
          <p:cNvPicPr>
            <a:picLocks noChangeAspect="1" noChangeArrowheads="1"/>
          </p:cNvPicPr>
          <p:nvPr/>
        </p:nvPicPr>
        <p:blipFill>
          <a:blip r:embed="rId2" cstate="print"/>
          <a:srcRect t="11851" r="7624" b="12114"/>
          <a:stretch>
            <a:fillRect/>
          </a:stretch>
        </p:blipFill>
        <p:spPr bwMode="auto">
          <a:xfrm>
            <a:off x="460780" y="1541230"/>
            <a:ext cx="3014505" cy="44133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1" name="Picture 3" descr="D:\User\Desktop\Новая папка\IMG_2177.PNG"/>
          <p:cNvPicPr>
            <a:picLocks noChangeAspect="1" noChangeArrowheads="1"/>
          </p:cNvPicPr>
          <p:nvPr/>
        </p:nvPicPr>
        <p:blipFill>
          <a:blip r:embed="rId3" cstate="print"/>
          <a:srcRect t="33347" r="1707" b="30652"/>
          <a:stretch>
            <a:fillRect/>
          </a:stretch>
        </p:blipFill>
        <p:spPr bwMode="auto">
          <a:xfrm>
            <a:off x="3819978" y="550427"/>
            <a:ext cx="4210887" cy="2743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5324" y="1541230"/>
            <a:ext cx="3121089" cy="44136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1" name="Picture 1" descr="F:\IMG_2174.PNG"/>
          <p:cNvPicPr>
            <a:picLocks noChangeAspect="1" noChangeArrowheads="1"/>
          </p:cNvPicPr>
          <p:nvPr/>
        </p:nvPicPr>
        <p:blipFill>
          <a:blip r:embed="rId5" cstate="print"/>
          <a:srcRect t="30780" r="-180" b="30709"/>
          <a:stretch>
            <a:fillRect/>
          </a:stretch>
        </p:blipFill>
        <p:spPr bwMode="auto">
          <a:xfrm>
            <a:off x="3772515" y="3544830"/>
            <a:ext cx="4320000" cy="295380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7401">
            <a:off x="8554705" y="-1246557"/>
            <a:ext cx="4205960" cy="4080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User\Desktop\Новая папка\IMG_2161.PNG"/>
          <p:cNvPicPr>
            <a:picLocks noChangeAspect="1" noChangeArrowheads="1"/>
          </p:cNvPicPr>
          <p:nvPr/>
        </p:nvPicPr>
        <p:blipFill>
          <a:blip r:embed="rId2" cstate="print"/>
          <a:srcRect l="1051" t="10272" r="2224" b="10488"/>
          <a:stretch>
            <a:fillRect/>
          </a:stretch>
        </p:blipFill>
        <p:spPr bwMode="auto">
          <a:xfrm>
            <a:off x="1731665" y="607365"/>
            <a:ext cx="3624353" cy="5281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3" name="Picture 1" descr="D:\User\Desktop\cert-2021-05-08_17-40-48-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2437" y="607365"/>
            <a:ext cx="3734538" cy="5281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31355">
            <a:off x="8300784" y="-1831319"/>
            <a:ext cx="5670859" cy="5260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Скан Ирина Петровна\Scan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63062" y="438014"/>
            <a:ext cx="4032000" cy="5699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 descr="D:\User\Downloads\я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6183" y="438014"/>
            <a:ext cx="4032000" cy="56999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7703" y="-2620796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13984" t="10581" r="2978" b="11664"/>
          <a:stretch>
            <a:fillRect/>
          </a:stretch>
        </p:blipFill>
        <p:spPr bwMode="auto">
          <a:xfrm>
            <a:off x="5524968" y="1524542"/>
            <a:ext cx="5697415" cy="39088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Picture 2" descr="F:\IMG_3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40000">
            <a:off x="138270" y="1354866"/>
            <a:ext cx="5400000" cy="405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200" y="-2697690"/>
            <a:ext cx="6958739" cy="6685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Скан Ирина Петровна\Scan.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103" t="1567" r="334" b="709"/>
          <a:stretch/>
        </p:blipFill>
        <p:spPr bwMode="auto">
          <a:xfrm>
            <a:off x="699247" y="658906"/>
            <a:ext cx="4370293" cy="55567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4" cstate="print"/>
          <a:srcRect l="6866" t="10349" r="3134" b="5075"/>
          <a:stretch>
            <a:fillRect/>
          </a:stretch>
        </p:blipFill>
        <p:spPr bwMode="auto">
          <a:xfrm>
            <a:off x="5519281" y="1590537"/>
            <a:ext cx="5796000" cy="4085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9630" y="-1742247"/>
            <a:ext cx="4998764" cy="480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IMG_5383.JPG"/>
          <p:cNvPicPr>
            <a:picLocks noChangeAspect="1" noChangeArrowheads="1"/>
          </p:cNvPicPr>
          <p:nvPr/>
        </p:nvPicPr>
        <p:blipFill>
          <a:blip r:embed="rId2" cstate="print"/>
          <a:srcRect l="4933" t="-161" r="1196" b="1536"/>
          <a:stretch>
            <a:fillRect/>
          </a:stretch>
        </p:blipFill>
        <p:spPr bwMode="auto">
          <a:xfrm rot="5400000">
            <a:off x="86002" y="1090251"/>
            <a:ext cx="6018961" cy="47428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5" name="Picture 1" descr="F:\Скан Ирина Петровна\Scan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85018" y="452181"/>
            <a:ext cx="4212000" cy="59538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63716" y="-2729285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дошкольников»</a:t>
            </a:r>
          </a:p>
          <a:p>
            <a:pPr marL="0" indent="0" algn="ct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u="sng" dirty="0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ru-RU" u="sng" dirty="0">
                <a:solidFill>
                  <a:srgbClr val="FFFF00"/>
                </a:solidFill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60181">
            <a:off x="8913007" y="-683228"/>
            <a:ext cx="4389598" cy="3083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9745" y="3117273"/>
            <a:ext cx="7930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FBD5B5"/>
              </a:buClr>
              <a:buSzPct val="70000"/>
            </a:pPr>
            <a:r>
              <a:rPr lang="en-US" sz="3200" u="sng" dirty="0">
                <a:solidFill>
                  <a:schemeClr val="bg1"/>
                </a:solidFill>
                <a:latin typeface="Franklin Gothic Book"/>
                <a:cs typeface="Times New Roman" pitchFamily="18" charset="0"/>
              </a:rPr>
              <a:t>https://ds93sar.schoolrm.ru/sveden/employees/11234/183946/</a:t>
            </a:r>
            <a:r>
              <a:rPr lang="ru-RU" sz="3200" u="sng" dirty="0">
                <a:solidFill>
                  <a:schemeClr val="bg1"/>
                </a:solidFill>
                <a:latin typeface="Franklin Gothic Book"/>
                <a:cs typeface="Times New Roman" pitchFamily="18" charset="0"/>
              </a:rPr>
              <a:t/>
            </a:r>
            <a:br>
              <a:rPr lang="ru-RU" sz="3200" u="sng" dirty="0">
                <a:solidFill>
                  <a:schemeClr val="bg1"/>
                </a:solidFill>
                <a:latin typeface="Franklin Gothic Book"/>
                <a:cs typeface="Times New Roman" pitchFamily="18" charset="0"/>
              </a:rPr>
            </a:br>
            <a:endParaRPr lang="ru-RU" sz="3200" dirty="0">
              <a:solidFill>
                <a:schemeClr val="bg1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6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F:\IMG_5128.JPG"/>
          <p:cNvPicPr>
            <a:picLocks noChangeAspect="1" noChangeArrowheads="1"/>
          </p:cNvPicPr>
          <p:nvPr/>
        </p:nvPicPr>
        <p:blipFill>
          <a:blip r:embed="rId2" cstate="print"/>
          <a:srcRect l="5045" t="10858" r="2562" b="4634"/>
          <a:stretch>
            <a:fillRect/>
          </a:stretch>
        </p:blipFill>
        <p:spPr bwMode="auto">
          <a:xfrm rot="5400000">
            <a:off x="220078" y="1320810"/>
            <a:ext cx="5853271" cy="41150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F:\IMG_5129.JPG"/>
          <p:cNvPicPr>
            <a:picLocks noChangeAspect="1" noChangeArrowheads="1"/>
          </p:cNvPicPr>
          <p:nvPr/>
        </p:nvPicPr>
        <p:blipFill>
          <a:blip r:embed="rId3" cstate="print"/>
          <a:srcRect l="5865" t="6763" b="7445"/>
          <a:stretch>
            <a:fillRect/>
          </a:stretch>
        </p:blipFill>
        <p:spPr bwMode="auto">
          <a:xfrm rot="5400000">
            <a:off x="4778510" y="1377846"/>
            <a:ext cx="5853273" cy="40009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9697" y="-2620797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User\Desktop\грамота к портфолио.jpeg"/>
          <p:cNvPicPr>
            <a:picLocks noChangeAspect="1" noChangeArrowheads="1"/>
          </p:cNvPicPr>
          <p:nvPr/>
        </p:nvPicPr>
        <p:blipFill rotWithShape="1">
          <a:blip r:embed="rId2" cstate="print"/>
          <a:srcRect l="5047" t="2004" r="1985"/>
          <a:stretch/>
        </p:blipFill>
        <p:spPr bwMode="auto">
          <a:xfrm rot="60000">
            <a:off x="929007" y="360000"/>
            <a:ext cx="4173478" cy="6055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3" name="Picture 1" descr="D:\User\Downloads\Scan1.jpg"/>
          <p:cNvPicPr>
            <a:picLocks noChangeAspect="1" noChangeArrowheads="1"/>
          </p:cNvPicPr>
          <p:nvPr/>
        </p:nvPicPr>
        <p:blipFill>
          <a:blip r:embed="rId3" cstate="print"/>
          <a:srcRect t="823" r="273"/>
          <a:stretch>
            <a:fillRect/>
          </a:stretch>
        </p:blipFill>
        <p:spPr bwMode="auto">
          <a:xfrm>
            <a:off x="5547301" y="394899"/>
            <a:ext cx="4308211" cy="60562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195" y="-2543305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8291" y="1607127"/>
            <a:ext cx="7356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1970" y="-2216148"/>
            <a:ext cx="6041660" cy="5803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455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8" t="1334"/>
          <a:stretch>
            <a:fillRect/>
          </a:stretch>
        </p:blipFill>
        <p:spPr>
          <a:xfrm>
            <a:off x="6145967" y="1259174"/>
            <a:ext cx="3753579" cy="53123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3" b="1078"/>
          <a:stretch>
            <a:fillRect/>
          </a:stretch>
        </p:blipFill>
        <p:spPr>
          <a:xfrm>
            <a:off x="1724443" y="1157574"/>
            <a:ext cx="3727767" cy="53372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5121" y="-2537357"/>
            <a:ext cx="7299237" cy="7012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8957" y="119921"/>
            <a:ext cx="8034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семинарах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288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913" y="548818"/>
            <a:ext cx="8001000" cy="5667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8700" y="-2558803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" descr="D:\User\Downloads\2023-02-12_18-13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8437" y="715914"/>
            <a:ext cx="3957160" cy="56053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904" y="715993"/>
            <a:ext cx="3944517" cy="5605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195" y="-2637256"/>
            <a:ext cx="6980525" cy="6706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03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58227547"/>
              </p:ext>
            </p:extLst>
          </p:nvPr>
        </p:nvGraphicFramePr>
        <p:xfrm>
          <a:off x="601087" y="598557"/>
          <a:ext cx="3966177" cy="5605200"/>
        </p:xfrm>
        <a:graphic>
          <a:graphicData uri="http://schemas.openxmlformats.org/presentationml/2006/ole">
            <p:oleObj spid="_x0000_s73750" name="PDF" r:id="rId3" imgW="0" imgH="0" progId="">
              <p:embed/>
            </p:oleObj>
          </a:graphicData>
        </a:graphic>
      </p:graphicFrame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 l="28596" t="-1" r="28509"/>
          <a:stretch>
            <a:fillRect/>
          </a:stretch>
        </p:blipFill>
        <p:spPr bwMode="auto">
          <a:xfrm>
            <a:off x="5092300" y="709414"/>
            <a:ext cx="5143849" cy="53834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4224" y="-2643677"/>
            <a:ext cx="6980525" cy="6706181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5428445" y="1738648"/>
            <a:ext cx="40568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82444326"/>
              </p:ext>
            </p:extLst>
          </p:nvPr>
        </p:nvGraphicFramePr>
        <p:xfrm>
          <a:off x="1403033" y="769379"/>
          <a:ext cx="3815885" cy="5392800"/>
        </p:xfrm>
        <a:graphic>
          <a:graphicData uri="http://schemas.openxmlformats.org/presentationml/2006/ole">
            <p:oleObj spid="_x0000_s6187" name="PDF" r:id="rId3" imgW="0" imgH="0" progId="">
              <p:embed/>
            </p:oleObj>
          </a:graphicData>
        </a:graphic>
      </p:graphicFrame>
      <p:pic>
        <p:nvPicPr>
          <p:cNvPr id="6168" name="Picture 24" descr="D:\User\Music\сер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9595" y="768104"/>
            <a:ext cx="3816000" cy="53940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9181" y="-2584987"/>
            <a:ext cx="6980525" cy="6706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52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F:\Скан Ирина Петровна\Scan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61501" y="1282392"/>
            <a:ext cx="4213268" cy="54102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8700" y="-2605297"/>
            <a:ext cx="6980525" cy="6706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7412" y="239843"/>
            <a:ext cx="695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9680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User\Desktop\скан аттест 2023.jpeg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3010363" y="1497682"/>
            <a:ext cx="5256001" cy="36965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4" name="Picture 2" descr="D:\User\Documents\Scanned Documents\Рисунок (4)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3696"/>
          <a:stretch>
            <a:fillRect/>
          </a:stretch>
        </p:blipFill>
        <p:spPr bwMode="auto">
          <a:xfrm rot="5400000">
            <a:off x="-732474" y="1671036"/>
            <a:ext cx="5256000" cy="33498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 стрелкой 4"/>
          <p:cNvCxnSpPr/>
          <p:nvPr/>
        </p:nvCxnSpPr>
        <p:spPr>
          <a:xfrm>
            <a:off x="3790078" y="3492762"/>
            <a:ext cx="32385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0" name="Picture 2" descr="D:\User\Downloads\скан аттес202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37122" y="717967"/>
            <a:ext cx="3411042" cy="52560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37122" y="-2635125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11" y="974637"/>
            <a:ext cx="3897296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Рисунок2копирование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91" r="560"/>
          <a:stretch>
            <a:fillRect/>
          </a:stretch>
        </p:blipFill>
        <p:spPr>
          <a:xfrm>
            <a:off x="5708183" y="997619"/>
            <a:ext cx="3988631" cy="55928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 стрелкой 4"/>
          <p:cNvCxnSpPr/>
          <p:nvPr/>
        </p:nvCxnSpPr>
        <p:spPr>
          <a:xfrm>
            <a:off x="5880079" y="4399182"/>
            <a:ext cx="300362" cy="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50698" y="-1248049"/>
            <a:ext cx="5023539" cy="4084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760" y="128337"/>
            <a:ext cx="651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8469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рина пет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6905" y="1094280"/>
            <a:ext cx="3860685" cy="55765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3" name="Picture 1" descr="C:\Users\User\AppData\Local\Temp\Rar$DI11.741\Росток 5-6 (2)_page-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8304" y="1094280"/>
            <a:ext cx="3945549" cy="55765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0107" y="-2712263"/>
            <a:ext cx="6980525" cy="6706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3968" y="317661"/>
            <a:ext cx="751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284" y="178949"/>
            <a:ext cx="8559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Общественная педагогическая активность педагога : участие в комиссиях, педагогических сообществах , жюри конкурса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4691" y="-2472675"/>
            <a:ext cx="6980525" cy="670618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9361" t="11132" r="20908" b="3647"/>
          <a:stretch>
            <a:fillRect/>
          </a:stretch>
        </p:blipFill>
        <p:spPr bwMode="auto">
          <a:xfrm>
            <a:off x="357304" y="1435651"/>
            <a:ext cx="4536000" cy="3924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68387" y="5821957"/>
            <a:ext cx="9187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Ссылка на мой мини-сайт:</a:t>
            </a:r>
          </a:p>
          <a:p>
            <a:r>
              <a:rPr lang="ru-RU" dirty="0" smtClean="0"/>
              <a:t>https://nsportal.ru/novichenkova-i-p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5532" t="33321" r="12940" b="5494"/>
          <a:stretch>
            <a:fillRect/>
          </a:stretch>
        </p:blipFill>
        <p:spPr bwMode="auto">
          <a:xfrm>
            <a:off x="5217757" y="1044401"/>
            <a:ext cx="5238172" cy="281658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2726" t="13676" r="30090" b="12251"/>
          <a:stretch>
            <a:fillRect/>
          </a:stretch>
        </p:blipFill>
        <p:spPr bwMode="auto">
          <a:xfrm>
            <a:off x="7594691" y="4176120"/>
            <a:ext cx="3990975" cy="24765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18119" t="34473" r="29289" b="26211"/>
          <a:stretch>
            <a:fillRect/>
          </a:stretch>
        </p:blipFill>
        <p:spPr bwMode="auto">
          <a:xfrm>
            <a:off x="8461466" y="5338170"/>
            <a:ext cx="3124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22291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Скан Ирина Петровна\Scan.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789"/>
          <a:stretch/>
        </p:blipFill>
        <p:spPr bwMode="auto">
          <a:xfrm>
            <a:off x="447674" y="1346733"/>
            <a:ext cx="3461386" cy="47587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8" name="Picture 4" descr="F:\Скан Ирина Петровна\Scan.jpg1_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05010" y="1346325"/>
            <a:ext cx="3366859" cy="4759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7" name="Picture 3" descr="F:\Скан Ирина Петровна\Scan.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13105" y="1352559"/>
            <a:ext cx="3366860" cy="47592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730" y="-2636294"/>
            <a:ext cx="6980525" cy="6706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5291" y="287383"/>
            <a:ext cx="721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28316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828312"/>
            <a:ext cx="3341688" cy="4724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08" y="828312"/>
            <a:ext cx="3343275" cy="4724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4" y="818537"/>
            <a:ext cx="3349156" cy="47341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0644" y="-2766922"/>
            <a:ext cx="6980525" cy="670618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Скан Ирина Петровна\Scan.jpg1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051" y="822346"/>
            <a:ext cx="4067719" cy="57498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1" name="Picture 3" descr="F:\Скан Ирина Петровна\Scan.jpg1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696" y="822346"/>
            <a:ext cx="4067719" cy="57498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1208" y="-2713786"/>
            <a:ext cx="6980525" cy="6706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682" y="215153"/>
            <a:ext cx="6562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34022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Скан Ирина Петровна\Scan.jpg1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600" y="447680"/>
            <a:ext cx="3960000" cy="55976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4" name="Picture 2" descr="F:\Скан Ирина Петровна\Scan.jpg1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580" y="409579"/>
            <a:ext cx="3960000" cy="55976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5297" y="-2713786"/>
            <a:ext cx="6980525" cy="6706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60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Скан Ирина Петровна\Scan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547" y="454483"/>
            <a:ext cx="4081265" cy="55976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1724" y="-2651793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Скан Ирина Петровна\Scan.jpg1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62447" y="1026699"/>
            <a:ext cx="3960000" cy="55976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1605" y="-2605298"/>
            <a:ext cx="6980525" cy="6706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2995" y="134296"/>
            <a:ext cx="5358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детьми из социально-неблагополучных семей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4812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38941451"/>
              </p:ext>
            </p:extLst>
          </p:nvPr>
        </p:nvGraphicFramePr>
        <p:xfrm>
          <a:off x="1156354" y="1198657"/>
          <a:ext cx="3829050" cy="5418137"/>
        </p:xfrm>
        <a:graphic>
          <a:graphicData uri="http://schemas.openxmlformats.org/presentationml/2006/ole">
            <p:oleObj spid="_x0000_s43029" name="PDF" r:id="rId3" imgW="0" imgH="0" progId="">
              <p:embed/>
            </p:oleObj>
          </a:graphicData>
        </a:graphic>
      </p:graphicFrame>
      <p:pic>
        <p:nvPicPr>
          <p:cNvPr id="43011" name="Picture 3" descr="D:\User\Desktop\Новая папка\IMG_2157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t="29982" r="924" b="30806"/>
          <a:stretch>
            <a:fillRect/>
          </a:stretch>
        </p:blipFill>
        <p:spPr bwMode="auto">
          <a:xfrm>
            <a:off x="5292691" y="1988619"/>
            <a:ext cx="4905375" cy="345320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8438" y="-2605841"/>
            <a:ext cx="6980525" cy="6706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6716" y="336884"/>
            <a:ext cx="696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User\Documents\Scanned Documents\Рисунок (17)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7445" r="1519" b="2095"/>
          <a:stretch>
            <a:fillRect/>
          </a:stretch>
        </p:blipFill>
        <p:spPr bwMode="auto">
          <a:xfrm>
            <a:off x="1130300" y="387017"/>
            <a:ext cx="4072229" cy="559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IMG_3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700" y="387017"/>
            <a:ext cx="4062040" cy="559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1724" y="-2589799"/>
            <a:ext cx="6980525" cy="6706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82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7576" y="365125"/>
            <a:ext cx="4514850" cy="595947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14338" name="Picture 2" descr="F:\Скан Ирина Петровна\Scan.jpg1_0013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34629" y="291612"/>
            <a:ext cx="4310074" cy="61236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" descr="D:\User\Downloads\Scan.jpg1_001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2553" y="291612"/>
            <a:ext cx="4320000" cy="6106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2426" y="-1232550"/>
            <a:ext cx="5023539" cy="408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02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5250.png"/>
          <p:cNvPicPr/>
          <p:nvPr/>
        </p:nvPicPr>
        <p:blipFill>
          <a:blip r:embed="rId2" cstate="print"/>
          <a:srcRect t="9534" r="237" b="7379"/>
          <a:stretch>
            <a:fillRect/>
          </a:stretch>
        </p:blipFill>
        <p:spPr bwMode="auto">
          <a:xfrm>
            <a:off x="1143723" y="178530"/>
            <a:ext cx="4075200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0" name="Picture 2" descr="D:\User\Downloads\Сертификат25.02.22копирование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122" y="178530"/>
            <a:ext cx="4074870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7188" y="-2729284"/>
            <a:ext cx="6980525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аттест 2023.jpe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 rot="5400000">
            <a:off x="3423659" y="-79796"/>
            <a:ext cx="5165691" cy="80467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2720" y="-2822274"/>
            <a:ext cx="7452663" cy="7159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3811" y="609600"/>
            <a:ext cx="66253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558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6785" y="719166"/>
            <a:ext cx="4068000" cy="55994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187" y="-2633925"/>
            <a:ext cx="6980525" cy="6706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49" y="507274"/>
            <a:ext cx="4123990" cy="58294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484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User\AppData\Local\Temp\Rar$DI16.173\Росток 5-6 (2)_page-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105" y="462674"/>
            <a:ext cx="4173193" cy="58982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188" y="-2589799"/>
            <a:ext cx="6980525" cy="6706181"/>
          </a:xfrm>
          <a:prstGeom prst="rect">
            <a:avLst/>
          </a:prstGeom>
        </p:spPr>
      </p:pic>
      <p:pic>
        <p:nvPicPr>
          <p:cNvPr id="7" name="Picture 1" descr="F:\IMG-3b0810b6e55529f62293f1cd61efdef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728" y="459387"/>
            <a:ext cx="4320000" cy="5943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132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G_0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76138" y="1145532"/>
            <a:ext cx="5898291" cy="44237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1074" y="-2546256"/>
            <a:ext cx="6980525" cy="670618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383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2267" y="-619885"/>
            <a:ext cx="12199153" cy="2487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88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t="1110" r="1814"/>
          <a:stretch>
            <a:fillRect/>
          </a:stretch>
        </p:blipFill>
        <p:spPr bwMode="auto">
          <a:xfrm>
            <a:off x="358486" y="1283476"/>
            <a:ext cx="3585294" cy="4965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t="1582" r="1090"/>
          <a:stretch>
            <a:fillRect/>
          </a:stretch>
        </p:blipFill>
        <p:spPr bwMode="auto">
          <a:xfrm>
            <a:off x="4308763" y="1283475"/>
            <a:ext cx="3525142" cy="4965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89" name="Picture 1" descr="F:\Скан Ирина Петровна\Scan.jpg1_0011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8198888" y="1283475"/>
            <a:ext cx="3528603" cy="49878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Прямая со стрелкой 5"/>
          <p:cNvCxnSpPr/>
          <p:nvPr/>
        </p:nvCxnSpPr>
        <p:spPr>
          <a:xfrm>
            <a:off x="446809" y="4803321"/>
            <a:ext cx="24765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4402281" y="4237512"/>
            <a:ext cx="25717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55132" y="-1015575"/>
            <a:ext cx="4203398" cy="3417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363" y="0"/>
            <a:ext cx="852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 Наставничество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57809689"/>
              </p:ext>
            </p:extLst>
          </p:nvPr>
        </p:nvGraphicFramePr>
        <p:xfrm>
          <a:off x="1556704" y="1191994"/>
          <a:ext cx="3587103" cy="5069474"/>
        </p:xfrm>
        <a:graphic>
          <a:graphicData uri="http://schemas.openxmlformats.org/presentationml/2006/ole">
            <p:oleObj spid="_x0000_s10269" name="PDF" r:id="rId3" imgW="0" imgH="0" progId="">
              <p:embed/>
            </p:oleObj>
          </a:graphicData>
        </a:graphic>
      </p:graphicFrame>
      <p:pic>
        <p:nvPicPr>
          <p:cNvPr id="4" name="Рисунок 3" descr="D:\User\Downloads\2023-02-19_13-40-17.png"/>
          <p:cNvPicPr/>
          <p:nvPr/>
        </p:nvPicPr>
        <p:blipFill>
          <a:blip r:embed="rId4" cstate="print"/>
          <a:srcRect l="37046" t="18865" r="34261" b="9929"/>
          <a:stretch>
            <a:fillRect/>
          </a:stretch>
        </p:blipFill>
        <p:spPr bwMode="auto">
          <a:xfrm>
            <a:off x="6113401" y="1191994"/>
            <a:ext cx="3349253" cy="49452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280608">
            <a:off x="8766175" y="-1185529"/>
            <a:ext cx="4686353" cy="3810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4327" y="290945"/>
            <a:ext cx="644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 Наличие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публикаций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7472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17751" t="16912" r="59629" b="15868"/>
          <a:stretch>
            <a:fillRect/>
          </a:stretch>
        </p:blipFill>
        <p:spPr bwMode="auto">
          <a:xfrm>
            <a:off x="5995913" y="285172"/>
            <a:ext cx="4293599" cy="61156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:\User\Downloads\2023-02-19_13-40-38.png"/>
          <p:cNvPicPr/>
          <p:nvPr/>
        </p:nvPicPr>
        <p:blipFill>
          <a:blip r:embed="rId3" cstate="print"/>
          <a:srcRect l="22341" t="18109" r="48820" b="9455"/>
          <a:stretch>
            <a:fillRect/>
          </a:stretch>
        </p:blipFill>
        <p:spPr bwMode="auto">
          <a:xfrm>
            <a:off x="979479" y="308089"/>
            <a:ext cx="4320000" cy="60927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1199096" y="2989384"/>
            <a:ext cx="235808" cy="12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66834">
            <a:off x="8297696" y="-1743117"/>
            <a:ext cx="5779509" cy="529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User\Downloads\201382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001" y="394616"/>
            <a:ext cx="5346860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201" y="-1808595"/>
            <a:ext cx="5779509" cy="5291787"/>
          </a:xfrm>
          <a:prstGeom prst="rect">
            <a:avLst/>
          </a:prstGeom>
        </p:spPr>
      </p:pic>
      <p:pic>
        <p:nvPicPr>
          <p:cNvPr id="4" name="Picture 2" descr="D:\User\Downloads\222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4506" y="1077477"/>
            <a:ext cx="3708000" cy="52442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37305" t="25060" r="20363" b="10740"/>
          <a:stretch>
            <a:fillRect/>
          </a:stretch>
        </p:blipFill>
        <p:spPr bwMode="auto">
          <a:xfrm>
            <a:off x="1317172" y="714376"/>
            <a:ext cx="3780000" cy="5544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38001" t="19149" r="20682" b="3419"/>
          <a:stretch>
            <a:fillRect/>
          </a:stretch>
        </p:blipFill>
        <p:spPr bwMode="auto">
          <a:xfrm>
            <a:off x="5470393" y="693964"/>
            <a:ext cx="4680000" cy="5544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9308">
            <a:off x="8208095" y="-1931518"/>
            <a:ext cx="5779509" cy="529178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1449063" y="5526945"/>
            <a:ext cx="299448" cy="4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25">
      <a:dk1>
        <a:sysClr val="windowText" lastClr="000000"/>
      </a:dk1>
      <a:lt1>
        <a:srgbClr val="000000"/>
      </a:lt1>
      <a:dk2>
        <a:srgbClr val="F8C9A7"/>
      </a:dk2>
      <a:lt2>
        <a:srgbClr val="000000"/>
      </a:lt2>
      <a:accent1>
        <a:srgbClr val="0070C0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2362</TotalTime>
  <Words>184</Words>
  <Application>Microsoft Office PowerPoint</Application>
  <PresentationFormat>Произвольный</PresentationFormat>
  <Paragraphs>45</Paragraphs>
  <Slides>45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Ион</vt:lpstr>
      <vt:lpstr>PDF</vt:lpstr>
      <vt:lpstr>          </vt:lpstr>
      <vt:lpstr>  Педагогический опыт:  </vt:lpstr>
      <vt:lpstr>Слайд 3</vt:lpstr>
      <vt:lpstr>         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 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Admin</dc:creator>
  <cp:lastModifiedBy>User</cp:lastModifiedBy>
  <cp:revision>223</cp:revision>
  <dcterms:created xsi:type="dcterms:W3CDTF">2020-01-13T20:32:00Z</dcterms:created>
  <dcterms:modified xsi:type="dcterms:W3CDTF">2023-02-26T19:30:14Z</dcterms:modified>
</cp:coreProperties>
</file>