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7" r:id="rId2"/>
    <p:sldId id="266" r:id="rId3"/>
    <p:sldId id="267" r:id="rId4"/>
    <p:sldId id="268" r:id="rId5"/>
    <p:sldId id="269" r:id="rId6"/>
    <p:sldId id="278" r:id="rId7"/>
    <p:sldId id="270" r:id="rId8"/>
    <p:sldId id="276" r:id="rId9"/>
    <p:sldId id="277" r:id="rId10"/>
    <p:sldId id="271" r:id="rId11"/>
    <p:sldId id="279" r:id="rId12"/>
    <p:sldId id="280" r:id="rId13"/>
    <p:sldId id="272" r:id="rId14"/>
    <p:sldId id="273" r:id="rId15"/>
    <p:sldId id="283" r:id="rId16"/>
    <p:sldId id="274" r:id="rId17"/>
    <p:sldId id="281" r:id="rId18"/>
    <p:sldId id="275" r:id="rId19"/>
    <p:sldId id="284" r:id="rId20"/>
    <p:sldId id="289" r:id="rId21"/>
    <p:sldId id="285" r:id="rId22"/>
    <p:sldId id="286" r:id="rId23"/>
    <p:sldId id="288" r:id="rId24"/>
    <p:sldId id="291" r:id="rId25"/>
    <p:sldId id="29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19.06.2022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МЕМОРИАЛЬНЫЙ МУЗЕЙ ВОЕННОГО И ТРУДОВОГО ПОДВИГА 1941–1945 годов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2819400"/>
            <a:ext cx="5489986" cy="3489920"/>
          </a:xfrm>
        </p:spPr>
        <p:txBody>
          <a:bodyPr>
            <a:normAutofit/>
          </a:bodyPr>
          <a:lstStyle/>
          <a:p>
            <a:pPr algn="l"/>
            <a:endParaRPr lang="ru-RU" sz="2400" dirty="0"/>
          </a:p>
        </p:txBody>
      </p:sp>
      <p:pic>
        <p:nvPicPr>
          <p:cNvPr id="4" name="Picture 2" descr="C:\Users\Надежда\Desktop\memorialnyj-muzej-voennogo-i-trudovogo-podviga-saran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62000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64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88640"/>
            <a:ext cx="7772400" cy="1080120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Мирная  жизнь </a:t>
            </a:r>
            <a:r>
              <a:rPr lang="ru-RU" sz="4000" dirty="0">
                <a:solidFill>
                  <a:srgbClr val="FF0000"/>
                </a:solidFill>
              </a:rPr>
              <a:t>1930-х – 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начала </a:t>
            </a:r>
            <a:r>
              <a:rPr lang="ru-RU" sz="4000" dirty="0">
                <a:solidFill>
                  <a:srgbClr val="FF0000"/>
                </a:solidFill>
              </a:rPr>
              <a:t>1940-х </a:t>
            </a:r>
            <a:r>
              <a:rPr lang="ru-RU" sz="4000" dirty="0" smtClean="0">
                <a:solidFill>
                  <a:srgbClr val="FF0000"/>
                </a:solidFill>
              </a:rPr>
              <a:t>годов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Надежда\Desktop\970288_21261590 - копия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71296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489840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88640"/>
            <a:ext cx="7772400" cy="1080120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Мирная  жизнь </a:t>
            </a:r>
            <a:r>
              <a:rPr lang="ru-RU" sz="4000" dirty="0">
                <a:solidFill>
                  <a:srgbClr val="FF0000"/>
                </a:solidFill>
              </a:rPr>
              <a:t>1930-х – 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начала </a:t>
            </a:r>
            <a:r>
              <a:rPr lang="ru-RU" sz="4000" dirty="0">
                <a:solidFill>
                  <a:srgbClr val="FF0000"/>
                </a:solidFill>
              </a:rPr>
              <a:t>1940-х </a:t>
            </a:r>
            <a:r>
              <a:rPr lang="ru-RU" sz="4000" dirty="0" smtClean="0">
                <a:solidFill>
                  <a:srgbClr val="FF0000"/>
                </a:solidFill>
              </a:rPr>
              <a:t>годов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Надежда\Desktop\970288_2126159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71296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57769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88640"/>
            <a:ext cx="7772400" cy="1080120"/>
          </a:xfrm>
        </p:spPr>
        <p:txBody>
          <a:bodyPr/>
          <a:lstStyle/>
          <a:p>
            <a:r>
              <a:rPr lang="ru-RU" sz="4000" dirty="0">
                <a:solidFill>
                  <a:srgbClr val="FF0000"/>
                </a:solidFill>
              </a:rPr>
              <a:t>Образование, культура и спорт </a:t>
            </a:r>
            <a:r>
              <a:rPr lang="ru-RU" sz="4000" dirty="0" smtClean="0">
                <a:solidFill>
                  <a:srgbClr val="FF0000"/>
                </a:solidFill>
              </a:rPr>
              <a:t>в 1930-е – начале </a:t>
            </a:r>
            <a:r>
              <a:rPr lang="ru-RU" sz="4000" dirty="0">
                <a:solidFill>
                  <a:srgbClr val="FF0000"/>
                </a:solidFill>
              </a:rPr>
              <a:t>1940-х годов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Надежда\Desktop\970288_1931679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2" y="1268760"/>
            <a:ext cx="4678313" cy="465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Надежда\Desktop\970288_19316790 - копия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119" y="2416267"/>
            <a:ext cx="4805432" cy="444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775963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88641"/>
            <a:ext cx="7772400" cy="79208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1941. 22 июня. 04 ч.00мин.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Надежда\Desktop\970288_5104230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71296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572480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1"/>
            <a:ext cx="8856984" cy="79208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Мордовия – фронту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9" name="Picture 7" descr="C:\Users\Надежда\Desktop\970288_419154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632848" cy="585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982358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1"/>
            <a:ext cx="8856984" cy="79208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Мордовия – фронту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Надежда\Desktop\IMG_42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8" y="3681027"/>
            <a:ext cx="460851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Надежда\Desktop\regnum_picture_1588984130448661_norm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896" y="1045011"/>
            <a:ext cx="4419600" cy="262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Надежда\Desktop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829" y="3681027"/>
            <a:ext cx="440166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Надежда\Desktop\d0e4916d6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3" y="1022468"/>
            <a:ext cx="4320480" cy="263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267857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60648"/>
            <a:ext cx="7772400" cy="1080119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Мордовия приняла около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50 тысяч эвакуированных…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9" name="Picture 3" descr="C:\Users\Надежда\Desktop\P11004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3847826" cy="426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Надежда\Desktop\evakuaciya_naseleniya_iz_leningrada_3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9" y="1340768"/>
            <a:ext cx="4730549" cy="275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Надежда\Desktop\IMG_43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40768"/>
            <a:ext cx="4752527" cy="541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211539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60648"/>
            <a:ext cx="7772400" cy="1080119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Мордовия приняла 20 детских домов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Надежда\Desktop\970288_63123538 - копия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32048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Надежда\Desktop\deti_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403244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229319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60649"/>
            <a:ext cx="7772400" cy="108012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 Мордовии было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14 госпиталей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Надежда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568951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761212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60649"/>
            <a:ext cx="7772400" cy="108012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…один из них для немецких военнопленных (школа №9)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C:\Users\Надежда\Desktop\evakogospitali-mordovii-v-godyi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208911" cy="4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113372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2313" y="260649"/>
            <a:ext cx="7772400" cy="1152128"/>
          </a:xfrm>
        </p:spPr>
        <p:txBody>
          <a:bodyPr/>
          <a:lstStyle/>
          <a:p>
            <a:r>
              <a:rPr lang="ru-RU" sz="4400" dirty="0">
                <a:solidFill>
                  <a:srgbClr val="FF0000"/>
                </a:solidFill>
              </a:rPr>
              <a:t>Мемориал Воинской Славы и Вечный </a:t>
            </a:r>
            <a:r>
              <a:rPr lang="ru-RU" sz="4400" dirty="0" smtClean="0">
                <a:solidFill>
                  <a:srgbClr val="FF0000"/>
                </a:solidFill>
              </a:rPr>
              <a:t>огонь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22313" y="3287712"/>
            <a:ext cx="7772400" cy="3309639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        </a:t>
            </a:r>
            <a:endParaRPr lang="ru-RU" dirty="0"/>
          </a:p>
        </p:txBody>
      </p:sp>
      <p:pic>
        <p:nvPicPr>
          <p:cNvPr id="2050" name="Picture 2" descr="C:\Users\Надежда\Desktop\970288_29651976 - копия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64096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93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60648"/>
            <a:ext cx="7772400" cy="172819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Герой </a:t>
            </a:r>
            <a:r>
              <a:rPr lang="ru-RU" sz="2400" b="1" dirty="0">
                <a:solidFill>
                  <a:srgbClr val="FF0000"/>
                </a:solidFill>
              </a:rPr>
              <a:t>Советского Союза 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В.И</a:t>
            </a:r>
            <a:r>
              <a:rPr lang="ru-RU" sz="2400" b="1" dirty="0">
                <a:solidFill>
                  <a:srgbClr val="FF0000"/>
                </a:solidFill>
              </a:rPr>
              <a:t>. Стрельченко, 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В</a:t>
            </a:r>
            <a:r>
              <a:rPr lang="ru-RU" sz="2400" b="1" dirty="0">
                <a:solidFill>
                  <a:srgbClr val="FF0000"/>
                </a:solidFill>
              </a:rPr>
              <a:t>. В. </a:t>
            </a:r>
            <a:r>
              <a:rPr lang="ru-RU" sz="2400" b="1" dirty="0" err="1" smtClean="0">
                <a:solidFill>
                  <a:srgbClr val="FF0000"/>
                </a:solidFill>
              </a:rPr>
              <a:t>Фенеши</a:t>
            </a:r>
            <a:r>
              <a:rPr lang="ru-RU" sz="2400" b="1" dirty="0" smtClean="0">
                <a:solidFill>
                  <a:srgbClr val="FF0000"/>
                </a:solidFill>
              </a:rPr>
              <a:t> – врач ЭГ,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Герой </a:t>
            </a:r>
            <a:r>
              <a:rPr lang="ru-RU" sz="2400" b="1" dirty="0">
                <a:solidFill>
                  <a:srgbClr val="FF0000"/>
                </a:solidFill>
              </a:rPr>
              <a:t>Советского Союза 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А.Н</a:t>
            </a:r>
            <a:r>
              <a:rPr lang="ru-RU" sz="2400" b="1" dirty="0">
                <a:solidFill>
                  <a:srgbClr val="FF0000"/>
                </a:solidFill>
              </a:rPr>
              <a:t>. Дерябин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C:\Users\Надежда\Desktop\evakogospitali-mordovii-v-godyi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648072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382271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04663"/>
            <a:ext cx="7772400" cy="1008113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</a:rPr>
              <a:t>Во время ВОВ в Мордовии действовало 4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>
                <a:solidFill>
                  <a:srgbClr val="FF0000"/>
                </a:solidFill>
              </a:rPr>
              <a:t>театра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Надежда\Desktop\970288_6312353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85938"/>
            <a:ext cx="3030091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Надежда\Desktop\970288_1803058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899" y="1785938"/>
            <a:ext cx="57150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530911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2657"/>
            <a:ext cx="7772400" cy="720079"/>
          </a:xfrm>
        </p:spPr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</a:rPr>
              <a:t>С</a:t>
            </a:r>
            <a:r>
              <a:rPr lang="ru-RU" sz="4000" b="1" dirty="0" smtClean="0">
                <a:solidFill>
                  <a:srgbClr val="FF0000"/>
                </a:solidFill>
              </a:rPr>
              <a:t>кульптура </a:t>
            </a:r>
            <a:r>
              <a:rPr lang="ru-RU" sz="4000" b="1" dirty="0">
                <a:solidFill>
                  <a:srgbClr val="FF0000"/>
                </a:solidFill>
              </a:rPr>
              <a:t>«Эхо войны</a:t>
            </a:r>
            <a:r>
              <a:rPr lang="ru-RU" sz="4000" b="1" dirty="0" smtClean="0">
                <a:solidFill>
                  <a:srgbClr val="FF0000"/>
                </a:solidFill>
              </a:rPr>
              <a:t>»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7" name="Picture 3" descr="C:\Users\Надежда\Desktop\1184035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78497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846584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2657"/>
            <a:ext cx="7772400" cy="100811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Письма-треугольники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C:\Users\Надежда\Desktop\970288_4815028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71296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637591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2657"/>
            <a:ext cx="7772400" cy="100811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Бронетехника </a:t>
            </a:r>
            <a:r>
              <a:rPr lang="ru-RU" sz="3200" b="1" dirty="0">
                <a:solidFill>
                  <a:srgbClr val="FF0000"/>
                </a:solidFill>
              </a:rPr>
              <a:t>и артиллерия времен Великой Отечественной </a:t>
            </a:r>
            <a:r>
              <a:rPr lang="ru-RU" sz="3200" b="1" dirty="0" smtClean="0">
                <a:solidFill>
                  <a:srgbClr val="FF0000"/>
                </a:solidFill>
              </a:rPr>
              <a:t>войны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C:\Users\Надежда\Desktop\XXL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0768"/>
            <a:ext cx="4607370" cy="308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C:\Users\Надежда\Desktop\XX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13650"/>
            <a:ext cx="4607370" cy="302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C:\Users\Надежда\Desktop\X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7"/>
            <a:ext cx="4176464" cy="287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C:\Users\Надежда\Desktop\XXL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08" y="4153878"/>
            <a:ext cx="4320480" cy="267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090997"/>
      </p:ext>
    </p:extLst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476672"/>
            <a:ext cx="4032447" cy="2304256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Мордовское республиканское патриотическое объединение «ПОИСК</a:t>
            </a:r>
            <a:r>
              <a:rPr lang="ru-RU" sz="2800" b="1" dirty="0" smtClean="0">
                <a:solidFill>
                  <a:srgbClr val="FF0000"/>
                </a:solidFill>
              </a:rPr>
              <a:t>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C:\Users\Надежда\Desktop\a4916ddc897c939d75b98df21b30cd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3456384" cy="381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C:\Users\Надежда\Desktop\QVVR_us6FM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954" y="3418910"/>
            <a:ext cx="4933056" cy="324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C:\Users\Надежда\Desktop\Безымян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741" y="113735"/>
            <a:ext cx="4943475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055184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332656"/>
            <a:ext cx="7772400" cy="1152128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88641"/>
            <a:ext cx="7772400" cy="93610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М</a:t>
            </a:r>
            <a:r>
              <a:rPr lang="ru-RU" sz="2800" b="1" dirty="0" smtClean="0">
                <a:solidFill>
                  <a:srgbClr val="FF0000"/>
                </a:solidFill>
              </a:rPr>
              <a:t>озаика </a:t>
            </a:r>
            <a:r>
              <a:rPr lang="ru-RU" sz="2800" b="1" dirty="0">
                <a:solidFill>
                  <a:srgbClr val="FF0000"/>
                </a:solidFill>
              </a:rPr>
              <a:t>знаменитой фотографии «Знамя Победы над рейхстагом</a:t>
            </a:r>
            <a:r>
              <a:rPr lang="ru-RU" sz="2800" b="1" dirty="0" smtClean="0">
                <a:solidFill>
                  <a:srgbClr val="FF0000"/>
                </a:solidFill>
              </a:rPr>
              <a:t>»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Надежда\Desktop\970288_2111099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640959" cy="54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84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72400" cy="1311771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…стена </a:t>
            </a:r>
            <a:r>
              <a:rPr lang="ru-RU" dirty="0">
                <a:solidFill>
                  <a:srgbClr val="FF0000"/>
                </a:solidFill>
              </a:rPr>
              <a:t>Памяти «Бессмертный полк»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Надежда\Desktop\970288_6382169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56895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045970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39"/>
            <a:ext cx="7772400" cy="57606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Вход в музей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Надежда\Desktop\970288_1314502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90613"/>
            <a:ext cx="8568951" cy="543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256525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39"/>
            <a:ext cx="7772400" cy="57606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Зал Славы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Надежда\Desktop\970288_2068059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640959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75809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88640"/>
            <a:ext cx="7772400" cy="1224135"/>
          </a:xfrm>
        </p:spPr>
        <p:txBody>
          <a:bodyPr/>
          <a:lstStyle/>
          <a:p>
            <a:r>
              <a:rPr lang="ru-RU" sz="4400" dirty="0">
                <a:solidFill>
                  <a:srgbClr val="FF0000"/>
                </a:solidFill>
              </a:rPr>
              <a:t>З</a:t>
            </a:r>
            <a:r>
              <a:rPr lang="ru-RU" sz="4400" dirty="0" smtClean="0">
                <a:solidFill>
                  <a:srgbClr val="FF0000"/>
                </a:solidFill>
              </a:rPr>
              <a:t>ал </a:t>
            </a:r>
            <a:r>
              <a:rPr lang="ru-RU" sz="4400" dirty="0">
                <a:solidFill>
                  <a:srgbClr val="FF0000"/>
                </a:solidFill>
              </a:rPr>
              <a:t>«Огненные фронтовые дороги</a:t>
            </a:r>
            <a:r>
              <a:rPr lang="ru-RU" sz="4400" dirty="0" smtClean="0">
                <a:solidFill>
                  <a:srgbClr val="FF0000"/>
                </a:solidFill>
              </a:rPr>
              <a:t>»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C:\Users\Надежда\Desktop\970288_2836773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49694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928382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88640"/>
            <a:ext cx="7772400" cy="1224135"/>
          </a:xfrm>
        </p:spPr>
        <p:txBody>
          <a:bodyPr/>
          <a:lstStyle/>
          <a:p>
            <a:r>
              <a:rPr lang="ru-RU" sz="4400" dirty="0">
                <a:solidFill>
                  <a:srgbClr val="FF0000"/>
                </a:solidFill>
              </a:rPr>
              <a:t>З</a:t>
            </a:r>
            <a:r>
              <a:rPr lang="ru-RU" sz="4400" dirty="0" smtClean="0">
                <a:solidFill>
                  <a:srgbClr val="FF0000"/>
                </a:solidFill>
              </a:rPr>
              <a:t>ал </a:t>
            </a:r>
            <a:r>
              <a:rPr lang="ru-RU" sz="4400" dirty="0">
                <a:solidFill>
                  <a:srgbClr val="FF0000"/>
                </a:solidFill>
              </a:rPr>
              <a:t>«Огненные фронтовые дороги</a:t>
            </a:r>
            <a:r>
              <a:rPr lang="ru-RU" sz="4400" dirty="0" smtClean="0">
                <a:solidFill>
                  <a:srgbClr val="FF0000"/>
                </a:solidFill>
              </a:rPr>
              <a:t>»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Надежда\Desktop\970288_7173939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16038"/>
            <a:ext cx="8496944" cy="520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416022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88640"/>
            <a:ext cx="7772400" cy="1224135"/>
          </a:xfrm>
        </p:spPr>
        <p:txBody>
          <a:bodyPr/>
          <a:lstStyle/>
          <a:p>
            <a:r>
              <a:rPr lang="ru-RU" sz="4400" dirty="0">
                <a:solidFill>
                  <a:srgbClr val="FF0000"/>
                </a:solidFill>
              </a:rPr>
              <a:t>З</a:t>
            </a:r>
            <a:r>
              <a:rPr lang="ru-RU" sz="4400" dirty="0" smtClean="0">
                <a:solidFill>
                  <a:srgbClr val="FF0000"/>
                </a:solidFill>
              </a:rPr>
              <a:t>ал </a:t>
            </a:r>
            <a:r>
              <a:rPr lang="ru-RU" sz="4400" dirty="0">
                <a:solidFill>
                  <a:srgbClr val="FF0000"/>
                </a:solidFill>
              </a:rPr>
              <a:t>«Огненные фронтовые дороги</a:t>
            </a:r>
            <a:r>
              <a:rPr lang="ru-RU" sz="4400" dirty="0" smtClean="0">
                <a:solidFill>
                  <a:srgbClr val="FF0000"/>
                </a:solidFill>
              </a:rPr>
              <a:t>»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Надежда\Desktop\memorialniy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94" y="1412776"/>
            <a:ext cx="8568951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247895"/>
      </p:ext>
    </p:extLst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766</TotalTime>
  <Words>141</Words>
  <Application>Microsoft Office PowerPoint</Application>
  <PresentationFormat>Экран (4:3)</PresentationFormat>
  <Paragraphs>27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Исполнительная</vt:lpstr>
      <vt:lpstr>МЕМОРИАЛЬНЫЙ МУЗЕЙ ВОЕННОГО И ТРУДОВОГО ПОДВИГА 1941–1945 годов</vt:lpstr>
      <vt:lpstr>Мемориал Воинской Славы и Вечный огонь</vt:lpstr>
      <vt:lpstr>    </vt:lpstr>
      <vt:lpstr>…стена Памяти «Бессмертный полк»</vt:lpstr>
      <vt:lpstr>Вход в музей</vt:lpstr>
      <vt:lpstr>Зал Славы</vt:lpstr>
      <vt:lpstr>Зал «Огненные фронтовые дороги»</vt:lpstr>
      <vt:lpstr>Зал «Огненные фронтовые дороги»</vt:lpstr>
      <vt:lpstr>Зал «Огненные фронтовые дороги»</vt:lpstr>
      <vt:lpstr>Мирная  жизнь 1930-х –  начала 1940-х годов</vt:lpstr>
      <vt:lpstr>Мирная  жизнь 1930-х –  начала 1940-х годов</vt:lpstr>
      <vt:lpstr>Образование, культура и спорт в 1930-е – начале 1940-х годов</vt:lpstr>
      <vt:lpstr>1941. 22 июня. 04 ч.00мин.</vt:lpstr>
      <vt:lpstr>Мордовия – фронту </vt:lpstr>
      <vt:lpstr>Мордовия – фронту </vt:lpstr>
      <vt:lpstr>Мордовия приняла около  50 тысяч эвакуированных… </vt:lpstr>
      <vt:lpstr>Мордовия приняла 20 детских домов</vt:lpstr>
      <vt:lpstr>В Мордовии было  14 госпиталей</vt:lpstr>
      <vt:lpstr>…один из них для немецких военнопленных (школа №9)</vt:lpstr>
      <vt:lpstr>Герой Советского Союза  В.И. Стрельченко,  В. В. Фенеши – врач ЭГ,  Герой Советского Союза  А.Н. Дерябин</vt:lpstr>
      <vt:lpstr>Во время ВОВ в Мордовии действовало 4 театра</vt:lpstr>
      <vt:lpstr>Скульптура «Эхо войны» </vt:lpstr>
      <vt:lpstr>Письма-треугольники</vt:lpstr>
      <vt:lpstr>Бронетехника и артиллерия времен Великой Отечественной войны</vt:lpstr>
      <vt:lpstr>Мордовское республиканское патриотическое объединение «ПОИСК»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 МАТЕРИ В ХУДОЖЕСТВЕННОМ НАСЛЕДИИ РУССКИХ ПИСАТЕЛЕЙ XX ВЕКА</dc:title>
  <dc:creator>Хюррем</dc:creator>
  <cp:lastModifiedBy>Надежда</cp:lastModifiedBy>
  <cp:revision>107</cp:revision>
  <dcterms:created xsi:type="dcterms:W3CDTF">2014-01-14T19:48:27Z</dcterms:created>
  <dcterms:modified xsi:type="dcterms:W3CDTF">2022-06-19T18:16:11Z</dcterms:modified>
</cp:coreProperties>
</file>