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09" r:id="rId3"/>
    <p:sldId id="286" r:id="rId4"/>
    <p:sldId id="359" r:id="rId5"/>
    <p:sldId id="388" r:id="rId6"/>
    <p:sldId id="389" r:id="rId7"/>
    <p:sldId id="390" r:id="rId8"/>
    <p:sldId id="391" r:id="rId9"/>
    <p:sldId id="392" r:id="rId10"/>
    <p:sldId id="360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73" r:id="rId23"/>
    <p:sldId id="374" r:id="rId24"/>
    <p:sldId id="375" r:id="rId25"/>
    <p:sldId id="293" r:id="rId26"/>
    <p:sldId id="294" r:id="rId27"/>
    <p:sldId id="285" r:id="rId28"/>
    <p:sldId id="284" r:id="rId29"/>
    <p:sldId id="283" r:id="rId30"/>
    <p:sldId id="282" r:id="rId31"/>
    <p:sldId id="295" r:id="rId32"/>
    <p:sldId id="296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281" r:id="rId56"/>
    <p:sldId id="280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69027098-6F86-48C5-BB7F-CE355D3AA3C4}">
          <p14:sldIdLst>
            <p14:sldId id="278"/>
            <p14:sldId id="309"/>
            <p14:sldId id="286"/>
            <p14:sldId id="359"/>
            <p14:sldId id="388"/>
            <p14:sldId id="389"/>
            <p14:sldId id="390"/>
            <p14:sldId id="391"/>
            <p14:sldId id="392"/>
            <p14:sldId id="360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73"/>
            <p14:sldId id="374"/>
            <p14:sldId id="375"/>
            <p14:sldId id="293"/>
            <p14:sldId id="294"/>
            <p14:sldId id="285"/>
            <p14:sldId id="284"/>
            <p14:sldId id="283"/>
            <p14:sldId id="282"/>
            <p14:sldId id="295"/>
            <p14:sldId id="296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281"/>
            <p14:sldId id="280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33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6" d="100"/>
          <a:sy n="96" d="100"/>
        </p:scale>
        <p:origin x="-1470" y="6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841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472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21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33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6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168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32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76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406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517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302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F5780-8ADD-4C51-BACD-758228B3256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0824-6BD2-4FD6-A1A8-2EE6C8F91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57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099917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Саранск</a:t>
            </a:r>
            <a:b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Департамент по социальной  политике</a:t>
            </a:r>
            <a:b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b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«Детский сад № 117»</a:t>
            </a:r>
            <a:endParaRPr lang="ru-RU" sz="1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окументов участницы конкурса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рофессионального мастерства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«ВОСПИТАТЕЛЬ  ГОДА – 2022»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Бабиной Татьяны Васильевны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оспитателя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униципального дошкольного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бразовательного учреждения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«Детский сад № 117»</a:t>
            </a:r>
          </a:p>
          <a:p>
            <a:pPr marL="0" indent="0" algn="ctr">
              <a:buNone/>
            </a:pP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09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И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55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И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111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3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И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033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И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99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" y="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И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644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П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529" y="272480"/>
            <a:ext cx="6336942" cy="873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840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П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30" y="223545"/>
            <a:ext cx="6303754" cy="86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809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П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79"/>
            <a:ext cx="6264696" cy="86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970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54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П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21" y="323729"/>
            <a:ext cx="6284708" cy="86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240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71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П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264696" cy="86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421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416794"/>
            <a:ext cx="6084019" cy="804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1419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ЗАНЯТИЯ КОНКУРС ВОСПИТАТЕЛЬ\П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536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ЗАНЯТИЯ КОНКУРС ВОСПИТАТЕЛЬ\П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81" y="272480"/>
            <a:ext cx="6284707" cy="86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9384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29" y="488503"/>
            <a:ext cx="6411942" cy="691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0696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В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1568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В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11" y="272480"/>
            <a:ext cx="6389177" cy="88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5268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23" y="488504"/>
            <a:ext cx="6349753" cy="69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6769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Л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426" y="200472"/>
            <a:ext cx="6477148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262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ЗАНЯТИЯ КОНКУРС ВОСПИТАТЕЛЬ\Л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77" y="200472"/>
            <a:ext cx="6493646" cy="89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ЗАНЯТИЯ КОНКУРС ВОСПИТАТЕЛЬ\Л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76" y="200472"/>
            <a:ext cx="6493648" cy="89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ЗАНЯТИЯ КОНКУРС ВОСПИТАТЕЛЬ\Л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12" y="200472"/>
            <a:ext cx="6493648" cy="89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65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5" y="385672"/>
            <a:ext cx="5723979" cy="878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ЗАНЯТИЯ КОНКУРС ВОСПИТАТЕЛЬ\Л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93" y="200472"/>
            <a:ext cx="6441413" cy="88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Л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24911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7501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Л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676" y="223663"/>
            <a:ext cx="6384645" cy="880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6311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996" y="344488"/>
            <a:ext cx="70872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4942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С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47" y="238943"/>
            <a:ext cx="6430306" cy="886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428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9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С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36410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2100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46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С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034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С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11" y="272480"/>
            <a:ext cx="6389177" cy="88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5633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С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52" y="200472"/>
            <a:ext cx="6400599" cy="88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52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ЗАНЯТИЯ КОНКУРС ВОСПИТАТЕЛЬ\С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39" y="200472"/>
            <a:ext cx="6424911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113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ЗАНЯТИЯ КОНКУРС ВОСПИТАТЕЛЬ\З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7160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Desktop\ЗАНЯТИЯ КОНКУРС ВОСПИТАТЕЛЬ\С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77147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949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esktop\ЗАНЯТИЯ КОНКУРС ВОСПИТАТЕЛЬ\С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985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26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ЗАНЯТИЯ КОНКУРС ВОСПИТАТЕЛЬ\С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37" y="200472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277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488503"/>
            <a:ext cx="5975350" cy="715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6561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Л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24911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4547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Л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08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7" y="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Л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00472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8277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Л1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1776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Л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7052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9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ЗАНЯТИЯ КОНКУРС ВОСПИТАТЕЛЬ\Л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372676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879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257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" y="579241"/>
            <a:ext cx="5395913" cy="770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909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5" y="416496"/>
            <a:ext cx="641559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1996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Р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00472"/>
            <a:ext cx="6372676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5513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64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Р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888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Р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1"/>
            <a:ext cx="6408712" cy="88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852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Р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311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ЗАНЯТИЯ КОНКУРС ВОСПИТАТЕЛЬ\Р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00472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Ð¿Ð¾ÑÑÑÐ¾Ð»Ð¸Ð¾ Ð²Ð¾ÑÐ¿Ð¸ÑÐ°ÑÐµ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ЗАНЯТИЯ КОНКУРС ВОСПИТАТЕЛЬ\Р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24912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376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74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Р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382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Р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4981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7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Р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413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488504"/>
            <a:ext cx="6145213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4908361"/>
            <a:ext cx="62484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7258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91" y="416496"/>
            <a:ext cx="651981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6111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ПР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529" y="250235"/>
            <a:ext cx="6336942" cy="873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6880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35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ПР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612" y="200472"/>
            <a:ext cx="6352775" cy="87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418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ПР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264696" cy="86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8713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05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ПР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39" y="272480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1108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ПР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94" y="200472"/>
            <a:ext cx="6441411" cy="88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42285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ЗАНЯТИЯ КОНКУРС ВОСПИТАТЕЛЬ\ПР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93" y="272480"/>
            <a:ext cx="6441413" cy="88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1705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8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Desktop\ЗАНЯТИЯ КОНКУРС ВОСПИТАТЕЛЬ\ПР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72480"/>
            <a:ext cx="6408712" cy="88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4170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esktop\ЗАНЯТИЯ КОНКУРС ВОСПИТАТЕЛЬ\ПР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00472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737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ЗАНЯТИЯ КОНКУРС ВОСПИТАТЕЛЬ\ПР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72480"/>
            <a:ext cx="6424912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69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45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23" y="1280592"/>
            <a:ext cx="5402263" cy="776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87588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ЗАНЯТИЯ КОНКУРС ВОСПИТАТЕЛЬ\ПР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4005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ЗАНЯТИЯ КОНКУРС ВОСПИТАТЕЛЬ\ПР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28859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\Desktop\ЗАНЯТИЯ КОНКУРС ВОСПИТАТЕЛЬ\ПР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528" y="272480"/>
            <a:ext cx="6336943" cy="873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300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591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esktop\ЗАНЯТИЯ КОНКУРС ВОСПИТАТЕЛЬ\ПР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92" y="272480"/>
            <a:ext cx="6383560" cy="87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1250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77" y="-11662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User\Desktop\ЗАНЯТИЯ КОНКУРС ВОСПИТАТЕЛЬ\ПР1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58411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User\Desktop\ЗАНЯТИЯ КОНКУРС ВОСПИТАТЕЛЬ\ПР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529" y="200472"/>
            <a:ext cx="6336942" cy="873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3501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1" y="-9431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User\Desktop\ЗАНЯТИЯ КОНКУРС ВОСПИТАТЕЛЬ\ПР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8491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1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User\Desktop\ЗАНЯТИЯ КОНКУРС ВОСПИТАТЕЛЬ\ПР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27538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User\Desktop\ЗАНЯТИЯ КОНКУРС ВОСПИТАТЕЛЬ\ПР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4257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User\Desktop\ЗАНЯТИЯ КОНКУРС ВОСПИТАТЕЛЬ\ПР1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74" y="200472"/>
            <a:ext cx="6372677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14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11" y="660837"/>
            <a:ext cx="619442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375" y="5297488"/>
            <a:ext cx="441325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62476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1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User\Desktop\ЗАНЯТИЯ КОНКУРС ВОСПИТАТЕЛЬ\ПР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21782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2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АНЯТИЯ КОНКУРС ВОСПИТАТЕЛЬ\ПР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62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ЗАНЯТИЯ КОНКУРС ВОСПИТАТЕЛЬ\ПР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7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438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459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ЗАНЯТИЯ КОНКУРС ВОСПИТАТЕЛЬ\ПР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200472"/>
            <a:ext cx="6408712" cy="88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9097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ЗАНЯТИЯ КОНКУРС ВОСПИТАТЕЛЬ\ПР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4997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822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ЗАНЯТИЯ КОНКУРС ВОСПИТАТЕЛЬ\ПР2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1821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ЗАНЯТИЯ КОНКУРС ВОСПИТАТЕЛЬ\ПР2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264696" cy="86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1096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ЗАНЯТИЯ КОНКУРС ВОСПИТАТЕЛЬ\ПР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44897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esktop\ЗАНЯТИЯ КОНКУРС ВОСПИТАТЕЛЬ\ПР2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1381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ЗАНЯТИЯ КОНКУРС ВОСПИТАТЕЛЬ\ПР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1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213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2" y="704528"/>
            <a:ext cx="5919787" cy="816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07877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1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ЗАНЯТИЯ КОНКУРС ВОСПИТАТЕЛЬ\ПР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79"/>
            <a:ext cx="6336704" cy="8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90048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ЗАНЯТИЯ КОНКУРС ВОСПИТАТЕЛЬ\ПР3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9163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\Desktop\ЗАНЯТИЯ КОНКУРС ВОСПИТАТЕЛЬ\ПР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264696" cy="86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63196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esktop\ЗАНЯТИЯ КОНКУРС ВОСПИТАТЕЛЬ\ПР3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20442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2382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8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User\Desktop\ЗАНЯТИЯ КОНКУРС ВОСПИТАТЕЛЬ\ПР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98" y="272480"/>
            <a:ext cx="6262046" cy="86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1871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85800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User\Desktop\ЗАНЯТИЯ КОНКУРС ВОСПИТАТЕЛЬ\ПР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6336704" cy="8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4937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31</Words>
  <Application>Microsoft Office PowerPoint</Application>
  <PresentationFormat>Лист A4 (210x297 мм)</PresentationFormat>
  <Paragraphs>10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Администрация городского округа Саранск Департамент по социальной  политике Управление образования Муниципальное дошкольное образовательное учреждение «Детский сад № 117»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64</cp:revision>
  <dcterms:created xsi:type="dcterms:W3CDTF">2018-04-17T15:26:19Z</dcterms:created>
  <dcterms:modified xsi:type="dcterms:W3CDTF">2022-03-24T11:59:55Z</dcterms:modified>
</cp:coreProperties>
</file>