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77" r:id="rId4"/>
    <p:sldId id="278" r:id="rId5"/>
    <p:sldId id="260" r:id="rId6"/>
    <p:sldId id="280" r:id="rId7"/>
    <p:sldId id="306" r:id="rId8"/>
    <p:sldId id="281" r:id="rId9"/>
    <p:sldId id="289" r:id="rId10"/>
    <p:sldId id="294" r:id="rId11"/>
    <p:sldId id="284" r:id="rId12"/>
    <p:sldId id="295" r:id="rId13"/>
    <p:sldId id="288" r:id="rId14"/>
    <p:sldId id="292" r:id="rId15"/>
    <p:sldId id="304" r:id="rId16"/>
    <p:sldId id="296" r:id="rId17"/>
    <p:sldId id="301" r:id="rId18"/>
    <p:sldId id="298" r:id="rId19"/>
    <p:sldId id="303" r:id="rId20"/>
    <p:sldId id="290" r:id="rId21"/>
    <p:sldId id="291" r:id="rId22"/>
    <p:sldId id="299" r:id="rId23"/>
    <p:sldId id="293" r:id="rId24"/>
    <p:sldId id="297" r:id="rId25"/>
    <p:sldId id="286" r:id="rId26"/>
    <p:sldId id="285" r:id="rId27"/>
    <p:sldId id="282" r:id="rId28"/>
    <p:sldId id="283" r:id="rId29"/>
    <p:sldId id="302" r:id="rId30"/>
    <p:sldId id="300" r:id="rId31"/>
    <p:sldId id="287" r:id="rId32"/>
    <p:sldId id="279" r:id="rId33"/>
    <p:sldId id="274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2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014-07-26 17-35-01 Яндекс.Фотки - Google Chrome.png"/>
          <p:cNvPicPr>
            <a:picLocks noChangeAspect="1"/>
          </p:cNvPicPr>
          <p:nvPr userDrawn="1"/>
        </p:nvPicPr>
        <p:blipFill>
          <a:blip r:embed="rId13" cstate="email"/>
          <a:srcRect/>
          <a:stretch>
            <a:fillRect/>
          </a:stretch>
        </p:blipFill>
        <p:spPr>
          <a:xfrm>
            <a:off x="142844" y="142852"/>
            <a:ext cx="1571636" cy="6572296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142844" y="6500834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14480" y="142852"/>
            <a:ext cx="7286676" cy="65722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 descr="http://img-fotki.yandex.ru/get/6504/16969765.37/0_68691_2deb58b6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14480" y="214290"/>
            <a:ext cx="7286676" cy="642942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58873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06312" y="404664"/>
            <a:ext cx="7531376" cy="2376264"/>
          </a:xfrm>
        </p:spPr>
        <p:txBody>
          <a:bodyPr/>
          <a:lstStyle/>
          <a:p>
            <a:r>
              <a:rPr lang="ru-RU" sz="40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Смотр-конкурс</a:t>
            </a:r>
            <a:br>
              <a:rPr lang="ru-RU" sz="40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«Зимняя </a:t>
            </a:r>
            <a:r>
              <a:rPr lang="ru-RU" sz="40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площадка </a:t>
            </a:r>
            <a:r>
              <a:rPr lang="ru-RU" sz="40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дошкольной образовательной организации»</a:t>
            </a:r>
            <a:br>
              <a:rPr lang="ru-RU" sz="40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МАДОУ «Центр развития ребенка-детский сад №2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корпус 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7772400" cy="1362075"/>
          </a:xfrm>
        </p:spPr>
        <p:txBody>
          <a:bodyPr/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Средняя группа №2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4" name="Picture 2" descr="https://sun9-39.userapi.com/impg/F0LAPBdg2aQ_bHaqz-im77QrcIiDoAhrMmSyWw/3mFb6YmeY0A.jpg?size=1200x1600&amp;quality=95&amp;sign=2e8d9f1f10000656fead43618a927ba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55" y="692697"/>
            <a:ext cx="4565025" cy="608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52.userapi.com/impg/3HITi4VEllrHwVd_twFn31zBT4F9AwqFqOMpcw/zMQR0jwUsS4.jpg?size=720x1600&amp;quality=95&amp;sign=62e5f35ed7a599615190979beedf141f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5" b="8701"/>
          <a:stretch/>
        </p:blipFill>
        <p:spPr bwMode="auto">
          <a:xfrm>
            <a:off x="5577880" y="404664"/>
            <a:ext cx="2952328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502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56.userapi.com/impg/MZceQR3Uw8E56D0bHv2IGbgXn4knT1syprR7qw/Q6YUTw40xzE.jpg?size=1200x1600&amp;quality=95&amp;sign=67b0f0f384d65eebf616ff218b25a73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288131" cy="5717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9809"/>
            <a:ext cx="3744416" cy="1224136"/>
          </a:xfrm>
        </p:spPr>
        <p:txBody>
          <a:bodyPr/>
          <a:lstStyle/>
          <a:p>
            <a:r>
              <a:rPr lang="ru-RU" sz="2800" dirty="0" smtClean="0"/>
              <a:t>Средняя группа №3</a:t>
            </a:r>
            <a:endParaRPr lang="ru-RU" sz="2800" dirty="0"/>
          </a:p>
        </p:txBody>
      </p:sp>
      <p:pic>
        <p:nvPicPr>
          <p:cNvPr id="1028" name="Picture 4" descr="https://sun9-37.userapi.com/impg/-u0A-dGiOWqWW3gkfb7CUySpAlpg74uZdbjRHA/0jma3qZcO-Y.jpg?size=1600x1200&amp;quality=95&amp;sign=149d4aea11ac57bbb2dedab1bd05a80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5040560" cy="3780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73302" y="5621546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+mj-lt"/>
              </a:rPr>
              <a:t>Создать условия для проявления детской инициативности, развития познавательных и творческих способностей детей в процессе специально моделируемой ситуации.</a:t>
            </a:r>
            <a:endParaRPr lang="ru-RU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8684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188639"/>
            <a:ext cx="4680520" cy="1362075"/>
          </a:xfrm>
        </p:spPr>
        <p:txBody>
          <a:bodyPr/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1-я младшая группа №4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8" name="Picture 2" descr="https://sun9-6.userapi.com/impg/icMP1xYGMQTH0XAsesIE2kO-xFFL8Ar86GbLnQ/50AytZDn5ZE.jpg?size=1200x1600&amp;quality=95&amp;sign=21edb22a588b2911f0e5d4f03ed9365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69677"/>
            <a:ext cx="4461960" cy="594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754104"/>
            <a:ext cx="451250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ttps://sun9-20.userapi.com/impg/04LdnEngbkEV_qU3OvgyEJekrT-X_yAMP90HVQ/vzkAIDdTC8A.jpg?size=960x1280&amp;quality=95&amp;sign=8eb17ec4f4e12479b9ab3ec34d1b1cc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206">
            <a:off x="5799578" y="2831736"/>
            <a:ext cx="2808313" cy="3744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46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25.userapi.com/impg/e57f6-FinIKfItJyLoqdL1NmysTt8m3dEkTBZw/20D19KDzpeo.jpg?size=1200x1600&amp;quality=95&amp;sign=5713f318fdfe8285429e1653ea18123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92696"/>
            <a:ext cx="4464496" cy="595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188640"/>
            <a:ext cx="3888432" cy="1362075"/>
          </a:xfrm>
        </p:spPr>
        <p:txBody>
          <a:bodyPr/>
          <a:lstStyle/>
          <a:p>
            <a:r>
              <a:rPr lang="ru-RU" sz="2800" dirty="0" smtClean="0"/>
              <a:t>Старшая группа №5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06550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640"/>
            <a:ext cx="7128792" cy="1362075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Старшая группа компенсирующей направленности №6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 descr="https://sun7-6.userapi.com/impg/8mUaz3qp3_KMR-dHNlX_GB4DTzkmZnbRB51MDQ/rIjiNgZ6oy4.jpg?size=1200x1600&amp;quality=95&amp;sign=b78a6a5398c671722ebcb15a06889cf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9251"/>
            <a:ext cx="4283968" cy="5711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29.userapi.com/impg/ZTa2Kb-SkFsFx5Xg_rG7qnIiRjT1pST4Llek3Q/yrX1445TQ3w.jpg?size=1200x1600&amp;quality=95&amp;sign=488fda17acd0bf9f100f90f0c85d13d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014">
            <a:off x="4645803" y="1427539"/>
            <a:ext cx="3653136" cy="4870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59832" y="6021288"/>
            <a:ext cx="61656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i="1" dirty="0" smtClean="0"/>
          </a:p>
          <a:p>
            <a:pPr algn="ctr"/>
            <a:r>
              <a:rPr lang="ru-RU" sz="1400" b="1" i="1" dirty="0" smtClean="0"/>
              <a:t>Развивать </a:t>
            </a:r>
            <a:r>
              <a:rPr lang="ru-RU" sz="1400" b="1" i="1" dirty="0"/>
              <a:t>меткость, глазомер при метании снежков в цель.</a:t>
            </a:r>
            <a:br>
              <a:rPr lang="ru-RU" sz="1400" b="1" i="1" dirty="0"/>
            </a:b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4137204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188640"/>
            <a:ext cx="3888432" cy="1362075"/>
          </a:xfrm>
        </p:spPr>
        <p:txBody>
          <a:bodyPr/>
          <a:lstStyle/>
          <a:p>
            <a:r>
              <a:rPr lang="ru-RU" sz="2800" dirty="0" smtClean="0"/>
              <a:t>Старшая группа №7</a:t>
            </a:r>
            <a:endParaRPr lang="ru-RU" sz="2800" dirty="0"/>
          </a:p>
        </p:txBody>
      </p:sp>
      <p:pic>
        <p:nvPicPr>
          <p:cNvPr id="22530" name="Picture 2" descr="https://sun9-5.userapi.com/impg/N7YLQoPG1m9IN5u5ucbwYHVFmSefBHW7tvbZxQ/wfhisX3q04k.jpg?size=1600x1200&amp;quality=95&amp;sign=e2f3e75558d92501e03330f4b8c586f7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69677"/>
            <a:ext cx="7692008" cy="5769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093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2904" y="260648"/>
            <a:ext cx="4536504" cy="1362075"/>
          </a:xfrm>
        </p:spPr>
        <p:txBody>
          <a:bodyPr/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2-я младшая группа №8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4" name="Picture 4" descr="https://sun9-67.userapi.com/impg/dPDVeXOvC-GOtT6b64djxH7ugG8uwfrbOpbYVA/kVtP83be5Hk.jpg?size=1600x836&amp;quality=95&amp;sign=8c9fc878c50a1cf9f67ffad1213aef22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6504"/>
            <a:ext cx="8867304" cy="4633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95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un9-60.userapi.com/impg/YjhSs9jHoEncVvfB_5R1zx4TkDaK84tTPaxLZw/aot75JlGIwg.jpg?size=1200x1600&amp;quality=95&amp;sign=31b7e6f2c2c7970a038bb346dde157e8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9"/>
          <a:stretch/>
        </p:blipFill>
        <p:spPr bwMode="auto">
          <a:xfrm>
            <a:off x="3635896" y="332656"/>
            <a:ext cx="5111298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483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641"/>
            <a:ext cx="6480720" cy="864096"/>
          </a:xfrm>
        </p:spPr>
        <p:txBody>
          <a:bodyPr/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Подготовительная группа №9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290" name="Picture 2" descr="https://sun9-73.userapi.com/impg/l69ZBZlnNSjgoz9CpfzsCirIB6uTpl7J8ktRfQ/YcBcYWNJJ2w.jpg?size=1200x1600&amp;quality=95&amp;sign=f2fc9e5e78c7250cc95d2be9ef83aee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13542"/>
          <a:stretch/>
        </p:blipFill>
        <p:spPr bwMode="auto">
          <a:xfrm>
            <a:off x="3617835" y="1268760"/>
            <a:ext cx="5389948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18.userapi.com/impg/SLRCcNt5Mcfr7ilq1VIzWa1Be6aw-FG4MgS85g/M8B5w6ugrLc.jpg?size=810x1080&amp;quality=95&amp;sign=c3e96efb194c1f994fac87f8602d0641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840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un9-36.userapi.com/impg/BK77GPVBLLObh64x9zvo3bAXw-4qmzMRlSKpCQ/pQ3UajlXZZM.jpg?size=1600x1200&amp;quality=95&amp;sign=cb02cc595ce052d434860e9a80e377d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534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693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691680" y="188640"/>
            <a:ext cx="7344816" cy="756083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создание 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благоприятных условий для прогулок в зимний период на территории дошкольной организации , повышения двигательной активности воспитанников в условиях детского 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сада, а также развитие, поддержка, поощрение творчески работающих педагогов дошкольного образовательного учреждения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/>
            <a:endParaRPr lang="ru-RU" sz="2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2200" dirty="0"/>
              <a:t> </a:t>
            </a:r>
            <a:endParaRPr lang="ru-RU" sz="2200" dirty="0" smtClean="0"/>
          </a:p>
          <a:p>
            <a:pPr marL="342900" indent="-342900" algn="l">
              <a:buFontTx/>
              <a:buChar char="-"/>
            </a:pP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способствовать 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закаливанию детского организма, снижению простудных заболеваний; </a:t>
            </a:r>
            <a:endParaRPr lang="ru-RU" sz="2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Tx/>
              <a:buChar char="-"/>
            </a:pP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двигательной активности детей дошкольного возраста на прогулочных участках в зимнее время; </a:t>
            </a:r>
            <a:endParaRPr lang="ru-RU" sz="2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Tx/>
              <a:buChar char="-"/>
            </a:pP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расширить 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знания детей о природных и погодных явлениях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 algn="l">
              <a:buFontTx/>
              <a:buChar char="-"/>
            </a:pP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помогать 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укреплению воли, развитию смелости, самостоятельности; </a:t>
            </a:r>
            <a:endParaRPr lang="ru-RU" sz="2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Tx/>
              <a:buChar char="-"/>
            </a:pP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развивать 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воображение, фантазию; </a:t>
            </a:r>
            <a:endParaRPr lang="ru-RU" sz="2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Tx/>
              <a:buChar char="-"/>
            </a:pP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воспитывать 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чувство 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товарищества, взаимопомощи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60648"/>
            <a:ext cx="3816424" cy="576064"/>
          </a:xfrm>
        </p:spPr>
        <p:txBody>
          <a:bodyPr/>
          <a:lstStyle/>
          <a:p>
            <a:r>
              <a:rPr lang="ru-RU" sz="2800" dirty="0" smtClean="0"/>
              <a:t>Старшая группа №10</a:t>
            </a:r>
            <a:endParaRPr lang="ru-RU" sz="2800" dirty="0"/>
          </a:p>
        </p:txBody>
      </p:sp>
      <p:pic>
        <p:nvPicPr>
          <p:cNvPr id="4098" name="Picture 2" descr="https://sun7-9.userapi.com/impg/k_r5ISSNaSs-MuxL0oDnaEetWpY3CkP3JbOGHQ/0g2j9W7tfvA.jpg?size=1600x1200&amp;quality=95&amp;sign=f3310b22c1636be5561ccbd1c9e9456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7056784" cy="5292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911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7-14.userapi.com/impg/yx_C2J_5HXTzysqlb-zgY9BmL3lnxEt-uoaGpw/ZY7QBDK-7yk.jpg?size=1200x1600&amp;quality=95&amp;sign=17ac3cb9b0163d4e97ff54ad800d5b6b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 r="6521" b="24326"/>
          <a:stretch/>
        </p:blipFill>
        <p:spPr bwMode="auto">
          <a:xfrm>
            <a:off x="4427984" y="404664"/>
            <a:ext cx="4464496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69.userapi.com/impg/114DqknK8702Nxuf7zlxX3lzpZ5Q5Q00B_exrg/dXD_CyYF-v8.jpg?size=1200x1600&amp;quality=95&amp;sign=a40bb8e2fe6bd18523f798fc9e9e525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139698" cy="5519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470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https://sun9-75.userapi.com/impg/CGlUKVn8FdZUWjP_Y_brgYZR7Xd_K5HaJUgYLQ/3LviZsjkiMc.jpg?size=1600x1200&amp;quality=95&amp;sign=4c0a8271b4f4b1fb8a781c897096b54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" y="116632"/>
            <a:ext cx="5670897" cy="4253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42.userapi.com/impg/TW48MIekStDd7YkYDthbH-_AvYyVI5l_5e6g3Q/ypA7hA12eh4.jpg?size=1600x1200&amp;quality=95&amp;sign=b3f30ae1e1a895419834dc8cd3bdc6e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17">
            <a:off x="3955908" y="2849990"/>
            <a:ext cx="5016557" cy="3762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797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1"/>
            <a:ext cx="6984776" cy="720080"/>
          </a:xfrm>
        </p:spPr>
        <p:txBody>
          <a:bodyPr/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Подготовительная группа №11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0" name="Picture 2" descr="https://sun7-13.userapi.com/impg/B-OTXeil6BtVzTUlSUh5ZNlLN6tAQci4Qc4OyQ/siz9rM-POdY.jpg?size=1346x1799&amp;quality=95&amp;sign=fbf657518cd5213bf299b4a050a2bad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1"/>
            <a:ext cx="3955789" cy="528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2936"/>
            <a:ext cx="5220072" cy="3903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sun9-1.userapi.com/impg/o3ZXKEXYrKNXdJNIaHEhv2rk5OEMfguuhIxcEw/G8l_tLd3p20.jpg?size=1600x1200&amp;quality=95&amp;sign=4b44d9837d7005149b5c61954320900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61" y="580945"/>
            <a:ext cx="3144349" cy="2358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944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6646" y="188640"/>
            <a:ext cx="7450087" cy="1115839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Средняя группа №12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266" name="Picture 2" descr="https://sun9-59.userapi.com/impg/C4mBHjYRsFdP9dupeP1S9fMfR1zcLE2V-nZQXA/fQ8lmUehCGw.jpg?size=1236x694&amp;quality=95&amp;sign=391dcdddef9124adf0931960874a396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457" y="1556792"/>
            <a:ext cx="7254242" cy="4073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85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72808" cy="1296144"/>
          </a:xfrm>
        </p:spPr>
        <p:txBody>
          <a:bodyPr/>
          <a:lstStyle/>
          <a:p>
            <a:r>
              <a:rPr lang="ru-RU" sz="2000" b="1" dirty="0"/>
              <a:t>Украшение участка: Создание эмоционально-благоприятных условий пребывания детей в дошкольном учреждении через благоустройство территории детского сада и участка для прогулки детей</a:t>
            </a:r>
            <a:endParaRPr lang="ru-RU" sz="2000" dirty="0"/>
          </a:p>
        </p:txBody>
      </p:sp>
      <p:pic>
        <p:nvPicPr>
          <p:cNvPr id="3" name="Picture 4" descr="D:\ТАНЯЯЯ\Для презентации\h0oerDWT6t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7" b="8019"/>
          <a:stretch/>
        </p:blipFill>
        <p:spPr bwMode="auto">
          <a:xfrm>
            <a:off x="5083257" y="1772816"/>
            <a:ext cx="3917235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9"/>
          <a:stretch/>
        </p:blipFill>
        <p:spPr>
          <a:xfrm>
            <a:off x="107504" y="1196752"/>
            <a:ext cx="3983268" cy="2802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789040"/>
            <a:ext cx="3983268" cy="2987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9544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573016"/>
            <a:ext cx="6659017" cy="1362075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Наличие, состояния спортивного и игрового оборудования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88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un9-2.userapi.com/impg/HkVPrUyEMPWIYSdqqtE_bJfT-B_4qPwNno6UuQ/XVR20oso6U8.jpg?size=1600x1200&amp;quality=95&amp;sign=4364e7fa80e837fd75216e4a8be01d1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40"/>
            <a:ext cx="4779121" cy="3584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10.userapi.com/impg/3Dm_8cj9mJOX7rvhKbaR_MwMzcdfNSytqT4Wvg/hbj9qq9zh74.jpg?size=720x1600&amp;quality=95&amp;sign=a49cf736236bd3efeb810addb96fb8e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3421"/>
            <a:ext cx="3024336" cy="6720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sun9-29.userapi.com/impg/vv_rhpZm7Web_VTOImizlCzTltoXiVSsStowQg/ihf0LISotFc.jpg?size=1200x1600&amp;quality=95&amp;sign=9ceaca11ec9d9e78b8352ba98690a20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70945"/>
            <a:ext cx="3001061" cy="4001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838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" y="1772816"/>
            <a:ext cx="3749574" cy="500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12" r="29547" b="2112"/>
          <a:stretch/>
        </p:blipFill>
        <p:spPr>
          <a:xfrm>
            <a:off x="4211960" y="188640"/>
            <a:ext cx="4660599" cy="496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6780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un9-41.userapi.com/impg/ViUQ2hLkifI0EkGqag2Qmp948doIpVf5LOB4iA/inWDiBdPUjE.jpg?size=846x1601&amp;quality=95&amp;sign=5aede9cbb3940c7bad9de3818c57d63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1916"/>
            <a:ext cx="3528392" cy="6677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un9-20.userapi.com/impg/gHnuysvT4P-E2GkgG4eVUYGRW2zYTlSaWa5jgQ/XwML_Q62EdA.jpg?size=1600x837&amp;quality=95&amp;sign=b8455f2008de51f7083f7c71a944fbe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00542"/>
            <a:ext cx="6179840" cy="3232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sun9-75.userapi.com/impg/Q2B8yk2Kf9ZO3WjCyPFPbNnvlG8sq3if_UpEHA/iLxmDv-8lIs.jpg?size=1200x1600&amp;quality=95&amp;sign=358ffe860a195cd729b3b9e4aee2a19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464">
            <a:off x="6088914" y="283344"/>
            <a:ext cx="2696667" cy="3595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000"/>
          <a:stretch/>
        </p:blipFill>
        <p:spPr>
          <a:xfrm>
            <a:off x="3324776" y="140789"/>
            <a:ext cx="2869212" cy="3775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5494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5530626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Состояние </a:t>
            </a:r>
            <a:r>
              <a:rPr lang="ru-RU" sz="54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дошкольной образовательной организации</a:t>
            </a:r>
            <a:endParaRPr lang="ru-RU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355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un9-47.userapi.com/impg/MGd6LNa-nKwOytmTmqYXVN0iTidM21APYH1o4w/eaacbjSo3ko.jpg?size=1200x1600&amp;quality=95&amp;sign=3b215bf087654248b2ec9e82163591aa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2"/>
          <a:stretch/>
        </p:blipFill>
        <p:spPr bwMode="auto">
          <a:xfrm>
            <a:off x="107504" y="188641"/>
            <a:ext cx="4896544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un9-6.userapi.com/impg/jLZygvp5R6iuv-vAqg2gO4idWlzudIoqZ6KA_A/qIGQLkbBPH0.jpg?size=1600x1200&amp;quality=95&amp;sign=48293403456c882a550662efaed4930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36912"/>
            <a:ext cx="5487772" cy="4115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354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un9-43.userapi.com/impg/by3VcyputpIgFd2Qasd5K9OOpIVTUU4juyh9DA/MorbS9AejdI.jpg?size=1200x1600&amp;quality=95&amp;sign=59f357f4234bdb0f727e12baf26e5d5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" y="1819977"/>
            <a:ext cx="3778517" cy="5038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3816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https://sun9-34.userapi.com/impg/xtUr5wR1W88G0A7DpF5kZltNsNAhh9L6dT2Knw/wanoARcQmQ0.jpg?size=1600x720&amp;quality=95&amp;sign=97a32ae2c8fb33d7af249838a3e22c2b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4" r="7086"/>
          <a:stretch/>
        </p:blipFill>
        <p:spPr bwMode="auto">
          <a:xfrm>
            <a:off x="4229708" y="4170888"/>
            <a:ext cx="4248472" cy="2580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316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2044" y="274638"/>
            <a:ext cx="6404756" cy="1143000"/>
          </a:xfrm>
        </p:spPr>
        <p:txBody>
          <a:bodyPr/>
          <a:lstStyle/>
          <a:p>
            <a:pPr algn="l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Безопасность и практичность используемого спортивного оборудования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2044" y="2060848"/>
            <a:ext cx="66824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При </a:t>
            </a:r>
            <a:r>
              <a:rPr lang="ru-RU" sz="2400" dirty="0"/>
              <a:t>оформлении территории детского сада были соблюдены следующие требования: безопасность, практичность, эстетичность. </a:t>
            </a:r>
            <a:endParaRPr lang="ru-RU" sz="2400" dirty="0" smtClean="0"/>
          </a:p>
          <a:p>
            <a:r>
              <a:rPr lang="ru-RU" sz="2400" dirty="0" smtClean="0"/>
              <a:t>Все </a:t>
            </a:r>
            <a:r>
              <a:rPr lang="ru-RU" sz="2400" dirty="0"/>
              <a:t>постройки создавались по принципу целесообразности: для развития быстроты, ловкости, выносливости, двигательной активности. Случаи травматизма на территории </a:t>
            </a:r>
            <a:r>
              <a:rPr lang="ru-RU" sz="2400" b="1" u="sng" dirty="0"/>
              <a:t>МАДОУ «Центр развития ребенка-детский сад №2» корпус </a:t>
            </a:r>
            <a:r>
              <a:rPr lang="ru-RU" sz="2400" b="1" u="sng" dirty="0" smtClean="0"/>
              <a:t>1</a:t>
            </a:r>
            <a:r>
              <a:rPr lang="ru-RU" sz="2400" b="1" dirty="0" smtClean="0"/>
              <a:t> </a:t>
            </a:r>
            <a:r>
              <a:rPr lang="ru-RU" sz="2400" dirty="0" smtClean="0"/>
              <a:t>во </a:t>
            </a:r>
            <a:r>
              <a:rPr lang="ru-RU" sz="2400" dirty="0"/>
              <a:t>время проведения прогулок отсутствуют.</a:t>
            </a:r>
          </a:p>
        </p:txBody>
      </p:sp>
    </p:spTree>
    <p:extLst>
      <p:ext uri="{BB962C8B-B14F-4D97-AF65-F5344CB8AC3E}">
        <p14:creationId xmlns:p14="http://schemas.microsoft.com/office/powerpoint/2010/main" val="3402177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24136" y="405658"/>
            <a:ext cx="7340352" cy="1362075"/>
          </a:xfrm>
        </p:spPr>
        <p:txBody>
          <a:bodyPr/>
          <a:lstStyle/>
          <a:p>
            <a:r>
              <a:rPr lang="ru-RU" sz="4800" u="sng" dirty="0" smtClean="0">
                <a:solidFill>
                  <a:schemeClr val="tx2"/>
                </a:solidFill>
              </a:rPr>
              <a:t>СПАСИБО ЗА ВНИМАНИЕ</a:t>
            </a:r>
            <a:endParaRPr lang="ru-RU" sz="4800" u="sng" dirty="0">
              <a:solidFill>
                <a:schemeClr val="tx2"/>
              </a:solidFill>
            </a:endParaRPr>
          </a:p>
        </p:txBody>
      </p:sp>
      <p:pic>
        <p:nvPicPr>
          <p:cNvPr id="23554" name="Picture 2" descr="https://sun9-53.userapi.com/impg/s-2sOiAZeJVHHV6BSxvh6fz9vlAe7DJxFUvW-w/m6TK3APAS4s.jpg?size=1600x1200&amp;quality=95&amp;sign=ab208bebdafca47b16e613d2ebde0c6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96734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sun9-78.userapi.com/impg/xYhX5N6-47Hfp80oEnMsYw1sypHNGvcROFDKGw/uT9Xt_bkhsU.jpg?size=1600x1200&amp;quality=95&amp;sign=264e386e34d675ccde67c1af7b0fc93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6951">
            <a:off x="239196" y="1421407"/>
            <a:ext cx="4684624" cy="3513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72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има\IMG_5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6" y="168474"/>
            <a:ext cx="6336703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зима\IMG_52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420" y="3336826"/>
            <a:ext cx="6711380" cy="3355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492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64881" y="2132856"/>
            <a:ext cx="7268344" cy="2298179"/>
          </a:xfrm>
        </p:spPr>
        <p:txBody>
          <a:bodyPr/>
          <a:lstStyle/>
          <a:p>
            <a:r>
              <a:rPr lang="ru-RU" sz="4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Состояние зимних спортивных площадок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276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7316" y="260648"/>
            <a:ext cx="2697559" cy="1362075"/>
          </a:xfrm>
        </p:spPr>
        <p:txBody>
          <a:bodyPr/>
          <a:lstStyle/>
          <a:p>
            <a:r>
              <a:rPr lang="ru-RU" dirty="0" smtClean="0"/>
              <a:t>лыжня</a:t>
            </a:r>
            <a:endParaRPr lang="ru-RU" dirty="0"/>
          </a:p>
        </p:txBody>
      </p:sp>
      <p:pic>
        <p:nvPicPr>
          <p:cNvPr id="14338" name="Picture 2" descr="https://sun9-49.userapi.com/impg/d0Nb91LUzh-OZX2DudDu2BpW3t1N_Guc2u5u5g/NB5Tumgr7rQ.jpg?size=1600x1200&amp;quality=95&amp;sign=bf33f5e0a1a8c033f714df349ca1ece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28547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81" y="941685"/>
            <a:ext cx="5292080" cy="396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272351" y="1019964"/>
            <a:ext cx="36724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/>
              <a:t>Формирование потребности детей в двигательной активности и физическом совершенствовании. Развитие физических качеств.</a:t>
            </a:r>
          </a:p>
        </p:txBody>
      </p:sp>
    </p:spTree>
    <p:extLst>
      <p:ext uri="{BB962C8B-B14F-4D97-AF65-F5344CB8AC3E}">
        <p14:creationId xmlns:p14="http://schemas.microsoft.com/office/powerpoint/2010/main" val="733020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805264"/>
            <a:ext cx="3417639" cy="1617141"/>
          </a:xfrm>
        </p:spPr>
        <p:txBody>
          <a:bodyPr/>
          <a:lstStyle/>
          <a:p>
            <a:r>
              <a:rPr lang="ru-RU" sz="1600" i="1" dirty="0" smtClean="0"/>
              <a:t>Дорожка для скольжения</a:t>
            </a:r>
            <a:endParaRPr lang="ru-RU" sz="1600" i="1" dirty="0"/>
          </a:p>
        </p:txBody>
      </p:sp>
      <p:pic>
        <p:nvPicPr>
          <p:cNvPr id="4" name="Picture 4" descr="C:\Users\User17\Desktop\зима\IMG_52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20801" r="10390"/>
          <a:stretch/>
        </p:blipFill>
        <p:spPr bwMode="auto">
          <a:xfrm flipH="1">
            <a:off x="0" y="0"/>
            <a:ext cx="4804588" cy="5870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17\Desktop\зима\IMG_52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" t="8117" r="6540" b="9546"/>
          <a:stretch/>
        </p:blipFill>
        <p:spPr bwMode="auto">
          <a:xfrm>
            <a:off x="4804588" y="3789040"/>
            <a:ext cx="4269095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24811" y="3212976"/>
            <a:ext cx="7848872" cy="1872208"/>
          </a:xfrm>
          <a:prstGeom prst="rect">
            <a:avLst/>
          </a:prstGeom>
        </p:spPr>
        <p:txBody>
          <a:bodyPr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sz="1400" i="1" u="sng" dirty="0" smtClean="0"/>
              <a:t>Цель: </a:t>
            </a:r>
            <a:r>
              <a:rPr lang="ru-RU" sz="1400" i="1" dirty="0" smtClean="0"/>
              <a:t>упражняться в метании в</a:t>
            </a:r>
          </a:p>
          <a:p>
            <a:pPr algn="r"/>
            <a:r>
              <a:rPr lang="ru-RU" sz="1400" i="1" dirty="0" smtClean="0"/>
              <a:t> вертикальную и горизонтальную цель.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2954595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3688" y="1772816"/>
            <a:ext cx="7272808" cy="1362075"/>
          </a:xfrm>
        </p:spPr>
        <p:txBody>
          <a:bodyPr/>
          <a:lstStyle/>
          <a:p>
            <a:r>
              <a:rPr lang="ru-RU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Состояние участков </a:t>
            </a:r>
            <a:br>
              <a:rPr lang="ru-RU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зимних прогулок детей</a:t>
            </a:r>
            <a:endParaRPr lang="ru-RU" u="sng" dirty="0">
              <a:solidFill>
                <a:schemeClr val="tx2"/>
              </a:solidFill>
            </a:endParaRPr>
          </a:p>
        </p:txBody>
      </p:sp>
      <p:sp>
        <p:nvSpPr>
          <p:cNvPr id="3" name="Заголовок 10"/>
          <p:cNvSpPr txBox="1">
            <a:spLocks/>
          </p:cNvSpPr>
          <p:nvPr/>
        </p:nvSpPr>
        <p:spPr>
          <a:xfrm>
            <a:off x="1709965" y="4869160"/>
            <a:ext cx="7293496" cy="2722314"/>
          </a:xfrm>
          <a:prstGeom prst="rect">
            <a:avLst/>
          </a:prstGeom>
        </p:spPr>
        <p:txBody>
          <a:bodyPr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i="1" dirty="0" smtClean="0"/>
              <a:t>Снежные фигуры созданы с целью создавать положительный, эмоциональный настрой через двигательную, игровую деятельность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2316142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7804" y="188640"/>
            <a:ext cx="4824536" cy="1362075"/>
          </a:xfrm>
        </p:spPr>
        <p:txBody>
          <a:bodyPr/>
          <a:lstStyle/>
          <a:p>
            <a:r>
              <a:rPr lang="ru-RU" sz="2800" dirty="0" smtClean="0"/>
              <a:t>2-я младшая группа №1</a:t>
            </a:r>
            <a:endParaRPr lang="ru-RU" sz="2800" dirty="0"/>
          </a:p>
        </p:txBody>
      </p:sp>
      <p:pic>
        <p:nvPicPr>
          <p:cNvPr id="3076" name="Picture 4" descr="https://sun9-65.userapi.com/impg/OlAlQLwiQkJR2RUMxnmxghIk8S6zPZ6bVGUWsg/t0wl3UOt_UQ.jpg?size=1600x1200&amp;quality=95&amp;sign=6d47b21b4ef69beda0157ce7055fb34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6192688" cy="4644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14.userapi.com/impg/4ghM6abgZEe16nMpIGGYpunwDjDMjC5hvh3jug/EzRvk8HlfGw.jpg?size=1200x1600&amp;quality=95&amp;sign=f904d28708768e2e5704d24a6e71fb0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84741"/>
            <a:ext cx="3744416" cy="4992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5325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8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1859B"/>
      </a:hlink>
      <a:folHlink>
        <a:srgbClr val="20586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317</Words>
  <Application>Microsoft Office PowerPoint</Application>
  <PresentationFormat>Экран (4:3)</PresentationFormat>
  <Paragraphs>40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Тема Office</vt:lpstr>
      <vt:lpstr>Смотр-конкурс «Зимняя площадка дошкольной образовательной организации»    МАДОУ «Центр развития ребенка-детский сад №2» корпус 1</vt:lpstr>
      <vt:lpstr>Презентация PowerPoint</vt:lpstr>
      <vt:lpstr> Состояние территории дошкольной образовательной организации</vt:lpstr>
      <vt:lpstr>Презентация PowerPoint</vt:lpstr>
      <vt:lpstr>Состояние зимних спортивных площадок</vt:lpstr>
      <vt:lpstr>лыжня</vt:lpstr>
      <vt:lpstr>Дорожка для скольжения</vt:lpstr>
      <vt:lpstr>Состояние участков  для зимних прогулок детей</vt:lpstr>
      <vt:lpstr>2-я младшая группа №1</vt:lpstr>
      <vt:lpstr>Средняя группа №2</vt:lpstr>
      <vt:lpstr>Средняя группа №3</vt:lpstr>
      <vt:lpstr>1-я младшая группа №4</vt:lpstr>
      <vt:lpstr>Старшая группа №5</vt:lpstr>
      <vt:lpstr>Старшая группа компенсирующей направленности №6</vt:lpstr>
      <vt:lpstr>Старшая группа №7</vt:lpstr>
      <vt:lpstr>2-я младшая группа №8</vt:lpstr>
      <vt:lpstr>Презентация PowerPoint</vt:lpstr>
      <vt:lpstr>Подготовительная группа №9 </vt:lpstr>
      <vt:lpstr>Презентация PowerPoint</vt:lpstr>
      <vt:lpstr>Старшая группа №10</vt:lpstr>
      <vt:lpstr>Презентация PowerPoint</vt:lpstr>
      <vt:lpstr>Презентация PowerPoint</vt:lpstr>
      <vt:lpstr>Подготовительная группа №11</vt:lpstr>
      <vt:lpstr>Средняя группа №12</vt:lpstr>
      <vt:lpstr>Украшение участка: Создание эмоционально-благоприятных условий пребывания детей в дошкольном учреждении через благоустройство территории детского сада и участка для прогулки детей</vt:lpstr>
      <vt:lpstr>Наличие, состояния спортивного и игрового оборудования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Безопасность и практичность используемого спортивного оборудования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dom</cp:lastModifiedBy>
  <cp:revision>46</cp:revision>
  <dcterms:created xsi:type="dcterms:W3CDTF">2014-06-24T15:51:35Z</dcterms:created>
  <dcterms:modified xsi:type="dcterms:W3CDTF">2023-02-17T22:23:46Z</dcterms:modified>
</cp:coreProperties>
</file>