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1" r:id="rId5"/>
    <p:sldId id="263" r:id="rId6"/>
    <p:sldId id="273" r:id="rId7"/>
    <p:sldId id="264" r:id="rId8"/>
    <p:sldId id="275" r:id="rId9"/>
    <p:sldId id="267" r:id="rId10"/>
    <p:sldId id="265" r:id="rId11"/>
    <p:sldId id="276" r:id="rId12"/>
    <p:sldId id="268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>
        <p:scale>
          <a:sx n="80" d="100"/>
          <a:sy n="80" d="100"/>
        </p:scale>
        <p:origin x="-732" y="48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2EAE-C27C-4029-A491-BC55E3D79D4A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3553-7493-4056-A8C0-7B5E5D1E8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9665-70FB-41CF-8331-238FDB3D4097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AB8E-40EA-4B56-8E96-B07A9FDCF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90C-3AD5-4C00-817C-29C81E75EA3E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F29A-E26B-4999-B92E-B08C72B22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38B8-70B3-4B3E-BF9E-E1FBF842B64F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0EA1-3A4A-49CB-861B-C1B7BDC47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79BD-F165-44B2-AFB7-A67009D385F5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2267-00EF-46C5-9867-CD3A6643E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03A9-AE0E-4D6E-AA59-31704746EF5D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86B9-163B-49DA-B753-913CAD15B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3914-0343-4FCC-83CF-DA554B8D97C5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A5AF-57AF-4DB2-817A-12FC1400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DED5-40C9-4964-8F0A-ED7B7AC95AB6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655C-EB1B-4FF2-96A2-10F53D0A2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80FF6-A643-4C04-8420-12B1A9909588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8BCC-8B3A-4C7F-8D86-8D934E84F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3420-61BB-4152-8664-5959CAB1D675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F920-7B0F-41A6-A5C5-7232B7DA8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B35A-7F76-4AA3-AFD2-EA59DD68CD8F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A686-5AA8-4FE0-ADED-DDAD00BCF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9202F-453A-4DA1-9A9E-77E8B04334AC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7C8EE-0D3A-4D7B-B5A7-36DD33D7E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350" y="1851660"/>
            <a:ext cx="7886700" cy="283400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ПРЕЗЕНТАЦИЯ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ЗИМНИХ УЧАСТКОВ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339" name="Прямоугольник 9"/>
          <p:cNvSpPr>
            <a:spLocks noChangeArrowheads="1"/>
          </p:cNvSpPr>
          <p:nvPr/>
        </p:nvSpPr>
        <p:spPr bwMode="auto">
          <a:xfrm>
            <a:off x="661987" y="701675"/>
            <a:ext cx="818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№1»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10"/>
          <p:cNvSpPr>
            <a:spLocks noChangeArrowheads="1"/>
          </p:cNvSpPr>
          <p:nvPr/>
        </p:nvSpPr>
        <p:spPr bwMode="auto">
          <a:xfrm>
            <a:off x="1961198" y="5957253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ZM2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JNU3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458" y="994559"/>
            <a:ext cx="3783033" cy="5044044"/>
          </a:xfrm>
          <a:prstGeom prst="rect">
            <a:avLst/>
          </a:prstGeom>
        </p:spPr>
      </p:pic>
      <p:pic>
        <p:nvPicPr>
          <p:cNvPr id="3" name="Рисунок 2" descr="NOSE1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3450" y="986641"/>
            <a:ext cx="3811238" cy="50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41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BST3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35781" cy="4301836"/>
          </a:xfrm>
          <a:prstGeom prst="rect">
            <a:avLst/>
          </a:prstGeom>
        </p:spPr>
      </p:pic>
      <p:pic>
        <p:nvPicPr>
          <p:cNvPr id="3" name="Рисунок 2" descr="XDRY4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8868" y="3224151"/>
            <a:ext cx="4845132" cy="36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4400" b="1" dirty="0" smtClean="0">
                <a:solidFill>
                  <a:srgbClr val="C00000"/>
                </a:solidFill>
              </a:rPr>
              <a:t>Огромное всем спасибо!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11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1493520"/>
            <a:ext cx="8271617" cy="38557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раздолье для зимних игр и забав. Сколько веселья, радости и удовольствия доставляют детям игры в снежки, катание на санках, спуски с ледяных горок. Но зимой гораздо труднее сделать так, чтобы территория выглядела эстетичной, да и еще позволяла решать педагогические задачи. 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вдохновить педагогов на создание снежных построек, в детском саду был организован смотр-конкурс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зимний участок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- 2023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участвовали все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группы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>
                <a:solidFill>
                  <a:srgbClr val="7030A0"/>
                </a:solidFill>
              </a:rPr>
              <a:t/>
            </a:r>
            <a:br>
              <a:rPr lang="ru-RU" sz="2700" b="1" dirty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endParaRPr lang="ru-RU" sz="27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4448" y="1766269"/>
            <a:ext cx="74184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творческих проектов педагоги совместно с воспитанниками и родителями сгребали снег для построек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расчищали территорию для создания композиций,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украшали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53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17" y="952500"/>
            <a:ext cx="3939293" cy="5234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758" y="952500"/>
            <a:ext cx="3939292" cy="523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6018" y="579120"/>
            <a:ext cx="4168654" cy="55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14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" y="685800"/>
            <a:ext cx="4805680" cy="3604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105150"/>
            <a:ext cx="43942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FMW86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634" y="332509"/>
            <a:ext cx="5438899" cy="4079174"/>
          </a:xfrm>
          <a:prstGeom prst="rect">
            <a:avLst/>
          </a:prstGeom>
        </p:spPr>
      </p:pic>
      <p:pic>
        <p:nvPicPr>
          <p:cNvPr id="3" name="Рисунок 2" descr="HYDE19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7621" y="3161804"/>
            <a:ext cx="4405746" cy="33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4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8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539417" y="2328475"/>
            <a:ext cx="5068942" cy="399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36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ТВОРЧЕСКАЯ ПРЕЗЕНТАЦИЯ   ЗИМНИХ УЧАСТКОВ </vt:lpstr>
      <vt:lpstr> Зима – раздолье для зимних игр и забав. Сколько веселья, радости и удовольствия доставляют детям игры в снежки, катание на санках, спуски с ледяных горок. Но зимой гораздо труднее сделать так, чтобы территория выглядела эстетичной, да и еще позволяла решать педагогические задачи.    Для того чтобы вдохновить педагогов на создание снежных построек, в детском саду был организован смотр-конкурс «Лучший зимний участок - 2023», в котором участвовали все возрастные группы.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Огромное всем 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зимних участков  2017</dc:title>
  <dc:creator>админ</dc:creator>
  <cp:lastModifiedBy>Вера</cp:lastModifiedBy>
  <cp:revision>72</cp:revision>
  <dcterms:created xsi:type="dcterms:W3CDTF">2017-01-25T18:08:09Z</dcterms:created>
  <dcterms:modified xsi:type="dcterms:W3CDTF">2023-02-17T11:44:52Z</dcterms:modified>
</cp:coreProperties>
</file>