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60" r:id="rId4"/>
    <p:sldId id="264" r:id="rId5"/>
    <p:sldId id="277" r:id="rId6"/>
    <p:sldId id="284" r:id="rId7"/>
    <p:sldId id="276" r:id="rId8"/>
    <p:sldId id="263" r:id="rId9"/>
    <p:sldId id="286" r:id="rId10"/>
    <p:sldId id="278" r:id="rId11"/>
    <p:sldId id="262" r:id="rId12"/>
    <p:sldId id="285" r:id="rId13"/>
    <p:sldId id="261" r:id="rId14"/>
    <p:sldId id="319" r:id="rId15"/>
    <p:sldId id="327" r:id="rId16"/>
    <p:sldId id="328" r:id="rId17"/>
    <p:sldId id="283" r:id="rId18"/>
    <p:sldId id="279" r:id="rId19"/>
    <p:sldId id="332" r:id="rId20"/>
    <p:sldId id="280" r:id="rId21"/>
    <p:sldId id="310" r:id="rId22"/>
    <p:sldId id="274" r:id="rId23"/>
    <p:sldId id="288" r:id="rId24"/>
    <p:sldId id="287" r:id="rId25"/>
    <p:sldId id="281" r:id="rId26"/>
    <p:sldId id="289" r:id="rId27"/>
    <p:sldId id="290" r:id="rId28"/>
    <p:sldId id="292" r:id="rId29"/>
    <p:sldId id="291" r:id="rId30"/>
    <p:sldId id="269" r:id="rId31"/>
    <p:sldId id="295" r:id="rId32"/>
    <p:sldId id="313" r:id="rId33"/>
    <p:sldId id="296" r:id="rId34"/>
    <p:sldId id="294" r:id="rId35"/>
    <p:sldId id="297" r:id="rId36"/>
    <p:sldId id="302" r:id="rId37"/>
    <p:sldId id="301" r:id="rId38"/>
    <p:sldId id="299" r:id="rId39"/>
    <p:sldId id="298" r:id="rId40"/>
    <p:sldId id="307" r:id="rId41"/>
    <p:sldId id="311" r:id="rId42"/>
    <p:sldId id="329" r:id="rId43"/>
    <p:sldId id="330" r:id="rId44"/>
    <p:sldId id="306" r:id="rId45"/>
    <p:sldId id="304" r:id="rId46"/>
    <p:sldId id="303" r:id="rId47"/>
    <p:sldId id="300" r:id="rId48"/>
    <p:sldId id="321" r:id="rId49"/>
    <p:sldId id="331" r:id="rId50"/>
    <p:sldId id="268" r:id="rId51"/>
    <p:sldId id="326" r:id="rId52"/>
    <p:sldId id="270" r:id="rId53"/>
    <p:sldId id="325" r:id="rId54"/>
    <p:sldId id="258" r:id="rId55"/>
    <p:sldId id="259" r:id="rId56"/>
    <p:sldId id="308" r:id="rId57"/>
    <p:sldId id="267" r:id="rId58"/>
    <p:sldId id="314" r:id="rId59"/>
    <p:sldId id="315" r:id="rId60"/>
    <p:sldId id="322" r:id="rId61"/>
    <p:sldId id="323" r:id="rId62"/>
    <p:sldId id="324" r:id="rId6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494" y="-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1.doc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Microsoft_Office_Word2.docx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_________Microsoft_Office_Word3.docx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12290" name="Picture 2" descr="F:\Фото на визитку\Моё фото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0888" y="3275856"/>
            <a:ext cx="1913094" cy="27869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6672" y="179512"/>
            <a:ext cx="604867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Структурное подразделение «Детский сад №8  комбинированного вида»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</a:p>
          <a:p>
            <a:pPr algn="ctr"/>
            <a:endParaRPr lang="ru-RU" sz="28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Саушиной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Надежды Ивановны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учителя-логопеда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084168"/>
            <a:ext cx="6669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05.08.1979 г.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бразование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высшее, МГПИ им. М. Е.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Специальность по диплому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Олигофренопедагогика с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дополнительной специальностью «Логопедия»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Номер и дата выдачи диплома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ВСБ 0820246 от 27.01.2005 г.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по специальности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14 лет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Общий трудовой стаж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17 лет 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первая</a:t>
            </a:r>
          </a:p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Дата последней аттестации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19.11.2015 г.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17410" name="Picture 2" descr="G:\аттестация 2020\2020_08_24\IMG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323528"/>
            <a:ext cx="5970329" cy="8441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17410" name="Picture 2" descr="G:\аттестация 2020\новые сканирование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467544"/>
            <a:ext cx="5792923" cy="8190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32656" y="3563888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 ВЗАИМОДЕЙСТВИЕ С РОДИТЕЛЯМИ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15361" name="Picture 1" descr="G:\аттестация 2020\новые сканирование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539552"/>
            <a:ext cx="5970328" cy="8441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8612" name="Picture 4" descr="G:\аттестация 2020\2020_08_24\IMG_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395536"/>
            <a:ext cx="5664756" cy="8009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92162" name="Picture 2" descr="F:\2020_10_11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539552"/>
            <a:ext cx="5867599" cy="8297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93186" name="Picture 2" descr="F:\2020_10_11\IMG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1" y="467544"/>
            <a:ext cx="5913403" cy="8362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6672" y="2699792"/>
            <a:ext cx="5976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 РЕЗУЛЬТАТЫ УЧАСТИЯ  В ИННОВАЦИОННОЙ (ЭКСПЕРИМЕНТАЛЬНОЙ ДЕЯТЕЛЬНОСТИ)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1506" name="Picture 2" descr="G:\аттестация 2020\2020_08_24\IMG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467544"/>
            <a:ext cx="5868471" cy="8297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95234" name="Picture 2" descr="C:\Users\Home\Pictures\MP Navigator EX\2020_10_13\аттестация 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323528"/>
            <a:ext cx="5931939" cy="8388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36712" y="4110335"/>
            <a:ext cx="5616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https://ds8ruz.schoolrm.ru/sveden/employees/19280/235513/?bitrix_include_areas=Y&amp;clear_cache=Y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48680" y="899592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Обобщение  педагогического опыта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расположено на официальном сайте детского сада: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6672" y="3059832"/>
            <a:ext cx="5976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5. УЧАСТИЕ ДЕТЕЙ В: ЗАОЧНЫХ ОЛИМПИАДАХ, ОТКРЫТЫХ КОНКУРСАХ, КОНФЕРЕНЦИЯХ, ВЫСТАВКАХ, ТУРНИРАХ, СОРЕВНОВАНИЯХ.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41985" name="Picture 1" descr="G:\аттестация 2020\новые сканирование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664" y="395536"/>
            <a:ext cx="5932820" cy="8388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447675" y="309563"/>
          <a:ext cx="5962650" cy="8526462"/>
        </p:xfrm>
        <a:graphic>
          <a:graphicData uri="http://schemas.openxmlformats.org/presentationml/2006/ole">
            <p:oleObj spid="_x0000_s8194" name="Документ" r:id="rId4" imgW="5962163" imgH="8527198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graphicFrame>
        <p:nvGraphicFramePr>
          <p:cNvPr id="39937" name="Object 1"/>
          <p:cNvGraphicFramePr>
            <a:graphicFrameLocks noChangeAspect="1"/>
          </p:cNvGraphicFramePr>
          <p:nvPr/>
        </p:nvGraphicFramePr>
        <p:xfrm>
          <a:off x="447675" y="304800"/>
          <a:ext cx="5962650" cy="8534400"/>
        </p:xfrm>
        <a:graphic>
          <a:graphicData uri="http://schemas.openxmlformats.org/presentationml/2006/ole">
            <p:oleObj spid="_x0000_s39937" name="Документ" r:id="rId4" imgW="5962163" imgH="8534397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24744" y="3635896"/>
            <a:ext cx="4862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6. НАЛИЧИЕ ПУБЛИКАЦИЙ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47675" y="133350"/>
          <a:ext cx="5962650" cy="8877300"/>
        </p:xfrm>
        <a:graphic>
          <a:graphicData uri="http://schemas.openxmlformats.org/presentationml/2006/ole">
            <p:oleObj spid="_x0000_s22530" name="Документ" r:id="rId4" imgW="5962163" imgH="887667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6672" y="2987824"/>
            <a:ext cx="5904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7. НАЛИЧИЕ АВТОРСКИХ ПРОГРАММ, МЕТОДИЧЕСКИХ ПОСОБИЙ, МЕТОДИЧЕСКИХ РЕКОМЕНДАЦИЙ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6672" y="1907704"/>
            <a:ext cx="59766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8. ВЫСТУПЛЕНИЯ НА ЗАСЕДАНИЯХ МЕТОДИЧЕСКИХ СОВЕТОВ,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НАУЧНО-ПРАКТИЧЕСКИХ КОНФЕРЕНЦИЯХ, ПЕДАГОГИЧЕСКИХ ЧТЕНИЯХ, СЕМИНАРАХ, СЕКЦИЯХ, ФОРУМАХ, РАДИОПЕРЕДАЧАХ (ОЧНО)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704" y="6444208"/>
            <a:ext cx="5656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3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1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- 3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5602" name="Picture 2" descr="G:\аттестация 2020\2020_08_24\IMG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539552"/>
            <a:ext cx="5715686" cy="8081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2465" name="Picture 1" descr="G:\аттестация 2020\новые сканирование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323528"/>
            <a:ext cx="5664756" cy="8009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 t="9218" r="1710" b="24449"/>
          <a:stretch>
            <a:fillRect/>
          </a:stretch>
        </p:blipFill>
        <p:spPr bwMode="auto">
          <a:xfrm>
            <a:off x="404664" y="2051720"/>
            <a:ext cx="612068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4098" name="Picture 2" descr="G:\аттестация 2020\сканированные грамоты\IMG_20200814_0002_page-0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899592"/>
            <a:ext cx="5616624" cy="79437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72816" y="3235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0417" name="Picture 1" descr="G:\аттестация 2020\новые сканирование_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56" y="2195736"/>
            <a:ext cx="6158817" cy="435590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28800" y="395536"/>
            <a:ext cx="3555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5538" name="Picture 2" descr="G:\аттестация 2020\2020_08_24\IMG_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1043608"/>
            <a:ext cx="5474463" cy="77403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04864" y="467544"/>
            <a:ext cx="2979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7651" name="Picture 3" descr="G:\аттестация 2020\2020_08_24\IMG_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8" y="857224"/>
            <a:ext cx="5472608" cy="3870572"/>
          </a:xfrm>
          <a:prstGeom prst="rect">
            <a:avLst/>
          </a:prstGeom>
          <a:noFill/>
        </p:spPr>
      </p:pic>
      <p:pic>
        <p:nvPicPr>
          <p:cNvPr id="27652" name="Picture 4" descr="G:\аттестация 2020\2020_08_24\IMG_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8" y="4857752"/>
            <a:ext cx="5472608" cy="387057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72816" y="251520"/>
            <a:ext cx="288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6672" y="1907704"/>
            <a:ext cx="5976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9. ПРОВЕДЕНИЕ ОТКРЫТЫХ ЗАНЯТИЙ, 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МАСТЕР – КЛАССОВ, МЕРОПРИЯТИЙ (ОЧНО)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672" y="5508104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1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– 2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- 3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81921" name="Picture 1" descr="F:\2020_10_11\IMG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251520"/>
            <a:ext cx="5867599" cy="8297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5297" name="Picture 1" descr="G:\аттестация 2020\новые сканирование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755576"/>
            <a:ext cx="5760640" cy="8144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0177" name="Picture 1" descr="G:\аттестация 2020\2020_08_24\IMG_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827584"/>
            <a:ext cx="5511971" cy="779338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39137" y="323528"/>
            <a:ext cx="2979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56792" y="25152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dirty="0"/>
          </a:p>
        </p:txBody>
      </p:sp>
      <p:pic>
        <p:nvPicPr>
          <p:cNvPr id="53253" name="Picture 5" descr="C:\Users\1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98577" y="1565"/>
            <a:ext cx="3789408" cy="5357850"/>
          </a:xfrm>
          <a:prstGeom prst="rect">
            <a:avLst/>
          </a:prstGeom>
          <a:noFill/>
        </p:spPr>
      </p:pic>
      <p:pic>
        <p:nvPicPr>
          <p:cNvPr id="53254" name="Picture 6" descr="C:\Users\1\Desktop\IMG_20200908_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447523" y="3910271"/>
            <a:ext cx="3887906" cy="5497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9698" name="Picture 2" descr="G:\аттестация 2020\2020_08_24\IMG_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42" y="785786"/>
            <a:ext cx="5760640" cy="4074286"/>
          </a:xfrm>
          <a:prstGeom prst="rect">
            <a:avLst/>
          </a:prstGeom>
          <a:noFill/>
        </p:spPr>
      </p:pic>
      <p:pic>
        <p:nvPicPr>
          <p:cNvPr id="29699" name="Picture 3" descr="G:\аттестация 2020\2020_08_24\IMG_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42" y="4857752"/>
            <a:ext cx="5760640" cy="407428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55840" y="323528"/>
            <a:ext cx="3273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5601" name="Picture 1" descr="C:\Users\Home\Desktop\2020_10_11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467544"/>
            <a:ext cx="5746937" cy="8126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6672" y="3635896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10. ЭКСПЕРТНАЯ ДЕЯТЕЛЬНОСТЬ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40768" y="3635896"/>
            <a:ext cx="4080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11. НАСТАВНИЧЕСТВО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76801" name="Picture 1" descr="C:\Users\1\Desktop\IMG_20201012_0001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42" y="285720"/>
            <a:ext cx="5901825" cy="8347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75777" name="Picture 1" descr="C:\Users\1\Desktop\IMG_20201012_0002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357158"/>
            <a:ext cx="5905190" cy="8351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6672" y="2915816"/>
            <a:ext cx="59766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12. ОБЩЕСТВЕННО – ПЕДАГОГИЧЕСКАЯ АКТИВНОСТЬ ПЕДАГОГА: УЧАСТИЕ В РАБОТЕ ПЕДАГОГИЧЕСКИХ СООБЩЕСТВ, КОМИССИЯХ, В ЖЮРИ КОНКУРСОВ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46082" name="Picture 2" descr="G:\аттестация 2020\новые сканирование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539552"/>
            <a:ext cx="5868471" cy="8297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45057" name="Picture 1" descr="G:\аттестация 2020\новые сканирование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683568"/>
            <a:ext cx="5410113" cy="7649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46081" name="Picture 1" descr="G:\аттестация 2020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395536"/>
            <a:ext cx="6021257" cy="8513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70657" name="Picture 1" descr="C:\Users\1\Desktop\IMG_20201012_0004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634" y="189766"/>
            <a:ext cx="6106638" cy="8636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8680" y="3275856"/>
            <a:ext cx="5832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3553" name="Picture 1" descr="G:\аттестация 2020\2020_08_24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323528"/>
            <a:ext cx="5932820" cy="8388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44033" name="Picture 1" descr="F:\аттестация 2020\636677474adb7ae8eac8b7a44efd75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80" y="500034"/>
            <a:ext cx="5958572" cy="8422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050" name="Picture 2" descr="G:\аттестация 2020\сканированные грамоты\IMG_20200814_0001_page-0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467544"/>
            <a:ext cx="5574664" cy="7884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122" name="Picture 2" descr="G:\аттестация 2020\сканированные грамоты\IMG_20200814_0002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611560"/>
            <a:ext cx="5688632" cy="8045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595313" y="292184"/>
          <a:ext cx="5858023" cy="8289841"/>
        </p:xfrm>
        <a:graphic>
          <a:graphicData uri="http://schemas.openxmlformats.org/presentationml/2006/ole">
            <p:oleObj spid="_x0000_s66562" name="Acrobat Document" r:id="rId4" imgW="5667122" imgH="8019837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146" name="Picture 2" descr="G:\аттестация 2020\сканированные грамоты\воспитатель г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611560"/>
            <a:ext cx="5832648" cy="82492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Picture 2" descr="G:\аттестация 2020\сканированные грамоты\IMG_20200814_0001_page-0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323528"/>
            <a:ext cx="5664197" cy="8010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0120" y="3635896"/>
            <a:ext cx="58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074" name="Picture 2" descr="G:\аттестация 2020\сканированные грамоты\IMG_20200814_0001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323528"/>
            <a:ext cx="5867851" cy="8299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8610" name="Picture 2" descr="G:\аттестация 2020\новые сканирование_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446188"/>
            <a:ext cx="5832648" cy="8246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9634" name="Picture 2" descr="G:\аттестация 2020\новые сканирование_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539552"/>
            <a:ext cx="5817543" cy="8225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6672" y="2987824"/>
            <a:ext cx="5976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6562" name="Picture 2" descr="C:\Users\1\Downloads\8035c49fca06ccb0055e4a76f5a12c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56" y="428596"/>
            <a:ext cx="5786478" cy="8179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7586" name="Picture 2" descr="C:\Users\1\AppData\Local\Temp\Rar$DRa16880.33846\2206347_commands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04" y="214282"/>
            <a:ext cx="5974034" cy="4226782"/>
          </a:xfrm>
          <a:prstGeom prst="rect">
            <a:avLst/>
          </a:prstGeom>
          <a:noFill/>
        </p:spPr>
      </p:pic>
      <p:pic>
        <p:nvPicPr>
          <p:cNvPr id="67587" name="Picture 3" descr="C:\Users\1\AppData\Local\Temp\Rar$DRa16880.34132\2206347_commands_page-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04" y="4500562"/>
            <a:ext cx="5971237" cy="4224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66564" name="Picture 4" descr="C:\Users\1\Downloads\blagodarstvennoe_pismo_32008101936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80" y="357158"/>
            <a:ext cx="5937864" cy="8392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15362" name="Picture 2" descr="G:\аттестация 2020\2020_08_24\IMG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467544"/>
            <a:ext cx="5817542" cy="8225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1505" name="Picture 1" descr="C:\Users\1\Desktop\IMG_20201012_0003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8" y="500034"/>
            <a:ext cx="5852436" cy="82772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cdn.hipwallpaper.com/i/31/84/Wq7wPJ.jpg"/>
          <p:cNvSpPr>
            <a:spLocks noChangeAspect="1" noChangeArrowheads="1"/>
          </p:cNvSpPr>
          <p:nvPr/>
        </p:nvSpPr>
        <p:spPr bwMode="auto">
          <a:xfrm>
            <a:off x="116681" y="-192617"/>
            <a:ext cx="2286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cdn.hipwallpaper.com/i/31/84/Wq7wP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8680" y="2987824"/>
            <a:ext cx="5760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ДИНАМИКА ПРОДВИЖЕНИЯ ОБУЧАЮЩИХСЯ  В СООТВЕТСТВИИ С ПЕРСПЕКТИВНЫМ ПЛАНОМ КОРРЕКЦИОННОЙ РАБОТЫ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510</TotalTime>
  <Words>230</Words>
  <Application>Microsoft Office PowerPoint</Application>
  <PresentationFormat>Экран (4:3)</PresentationFormat>
  <Paragraphs>46</Paragraphs>
  <Slides>62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65" baseType="lpstr">
      <vt:lpstr>Тема Office</vt:lpstr>
      <vt:lpstr>Документ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55</cp:revision>
  <dcterms:created xsi:type="dcterms:W3CDTF">2020-08-24T11:45:13Z</dcterms:created>
  <dcterms:modified xsi:type="dcterms:W3CDTF">2020-10-13T08:34:08Z</dcterms:modified>
</cp:coreProperties>
</file>