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993300"/>
    <a:srgbClr val="800000"/>
    <a:srgbClr val="660033"/>
    <a:srgbClr val="000066"/>
    <a:srgbClr val="990000"/>
    <a:srgbClr val="A50021"/>
    <a:srgbClr val="E6E6E6"/>
    <a:srgbClr val="6E5E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/>
    <p:restoredTop sz="94698"/>
  </p:normalViewPr>
  <p:slideViewPr>
    <p:cSldViewPr>
      <p:cViewPr varScale="1">
        <p:scale>
          <a:sx n="82" d="100"/>
          <a:sy n="82" d="100"/>
        </p:scale>
        <p:origin x="1478" y="58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6C58-5A6E-4DD1-9D94-F9255AADA48A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66A62-903C-4987-A142-8E6CDBA32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6C58-5A6E-4DD1-9D94-F9255AADA48A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66A62-903C-4987-A142-8E6CDBA32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6C58-5A6E-4DD1-9D94-F9255AADA48A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66A62-903C-4987-A142-8E6CDBA32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6C58-5A6E-4DD1-9D94-F9255AADA48A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66A62-903C-4987-A142-8E6CDBA32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6C58-5A6E-4DD1-9D94-F9255AADA48A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66A62-903C-4987-A142-8E6CDBA32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6C58-5A6E-4DD1-9D94-F9255AADA48A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66A62-903C-4987-A142-8E6CDBA32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6C58-5A6E-4DD1-9D94-F9255AADA48A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66A62-903C-4987-A142-8E6CDBA32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6C58-5A6E-4DD1-9D94-F9255AADA48A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66A62-903C-4987-A142-8E6CDBA32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6C58-5A6E-4DD1-9D94-F9255AADA48A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66A62-903C-4987-A142-8E6CDBA32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6C58-5A6E-4DD1-9D94-F9255AADA48A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66A62-903C-4987-A142-8E6CDBA32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6C58-5A6E-4DD1-9D94-F9255AADA48A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66A62-903C-4987-A142-8E6CDBA32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26C58-5A6E-4DD1-9D94-F9255AADA48A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66A62-903C-4987-A142-8E6CDBA32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12C4623-0500-4561-BFA3-E6DD150BB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</a:t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№68»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B07CD8-86CF-428C-A206-C46DE3F99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5301208"/>
            <a:ext cx="4038600" cy="8249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Пискайкина Людмила Виктор</a:t>
            </a:r>
            <a:r>
              <a:rPr lang="ru-RU" sz="1800" dirty="0"/>
              <a:t>овна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0A95EA00-97A8-43C0-8EE0-98D178456B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3568" y="2780928"/>
            <a:ext cx="7416824" cy="1512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Угадай героя сказки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для детей второй младшей группы)</a:t>
            </a:r>
          </a:p>
        </p:txBody>
      </p:sp>
    </p:spTree>
    <p:extLst>
      <p:ext uri="{BB962C8B-B14F-4D97-AF65-F5344CB8AC3E}">
        <p14:creationId xmlns:p14="http://schemas.microsoft.com/office/powerpoint/2010/main" val="3149411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692696"/>
            <a:ext cx="302658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4932040" y="5013177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Вот совсем нетрудный,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Коротенький вопрос: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Кто в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чернилку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сунул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Деревянный нос?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581129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Всех важней она в загадке,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Хоть и в погребе жила: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Репку вытащить из грядки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Деду с бабкой помогла.</a:t>
            </a:r>
          </a:p>
        </p:txBody>
      </p:sp>
      <p:pic>
        <p:nvPicPr>
          <p:cNvPr id="11268" name="Picture 4" descr="http://montessoriself.ru/wp-content/uploads/2016/05/m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268760"/>
            <a:ext cx="3058872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25145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Красна девица грустна: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Ей не нравится весна,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Ей на солнце тяжко!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Слезы льет бедняжка!</a:t>
            </a:r>
          </a:p>
        </p:txBody>
      </p:sp>
      <p:pic>
        <p:nvPicPr>
          <p:cNvPr id="9217" name="Picture 1" descr="C:\Users\user\Downloads\Новая папка (2)\163667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548680"/>
            <a:ext cx="3960440" cy="5209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user\Downloads\Новая папка (2)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784996"/>
            <a:ext cx="4824536" cy="412918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059832" y="4509120"/>
            <a:ext cx="37981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Из муки он был печен,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На сметане был мешен.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На окошке он студился,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По дорожке он катился.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Был он весел, был он смел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И в пути он песню пел.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user\Downloads\Новая папка (2)\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92696"/>
            <a:ext cx="6897609" cy="468052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83568" y="4653136"/>
            <a:ext cx="6174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Возле леса, на опушке,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Трое их живет в избушке.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Там три стула и три кружки,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Три кроватки, три подушки.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Угадайте без подсказки,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Кто герои этой сказки?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5373216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Толстяк живет на крыше,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Летает он всех выше.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692594"/>
            <a:ext cx="6624736" cy="4584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548680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286000" y="5373217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Она была подружкой гномов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И вам, конечно же, знакома.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user\Downloads\Новая папка (2)\104617681_large_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48680"/>
            <a:ext cx="6984776" cy="492995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67744" y="4869161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Хрю-хрю-хрю — каких три братца </a:t>
            </a:r>
          </a:p>
          <a:p>
            <a:pPr fontAlgn="base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Больше волка не боятся, </a:t>
            </a:r>
          </a:p>
          <a:p>
            <a:pPr fontAlgn="base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Потому что зверь тот хищный </a:t>
            </a:r>
          </a:p>
          <a:p>
            <a:pPr fontAlgn="base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Не разрушит дом кирпичный.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user\Downloads\Новая папка (2)\Сним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980728"/>
            <a:ext cx="3656833" cy="518437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11560" y="4941168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Стоит в лесу избушка,</a:t>
            </a:r>
          </a:p>
          <a:p>
            <a:pPr fontAlgn="base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Живет в избе старушка.</a:t>
            </a:r>
          </a:p>
          <a:p>
            <a:pPr fontAlgn="base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Не входи в избушку:</a:t>
            </a:r>
          </a:p>
          <a:p>
            <a:pPr fontAlgn="base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Съест тебя старушка!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ownloads\Новая папка (2)\69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3" y="738132"/>
            <a:ext cx="6984777" cy="539809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86000" y="476672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Он медом хотел подкрепиться —</a:t>
            </a:r>
          </a:p>
          <a:p>
            <a:pPr fontAlgn="base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И тучкой решил притвориться,</a:t>
            </a:r>
          </a:p>
          <a:p>
            <a:pPr fontAlgn="base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На шарике к пчелам взлетел,</a:t>
            </a:r>
          </a:p>
          <a:p>
            <a:pPr fontAlgn="base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Но меду поесть не сумел.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и по запросу картинка из сказки волк и семеро козлят для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20688"/>
            <a:ext cx="6048672" cy="45365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580112" y="5085184"/>
            <a:ext cx="3563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3300"/>
                </a:solidFill>
                <a:latin typeface="Arial Black" pitchFamily="34" charset="0"/>
              </a:rPr>
              <a:t>Ждали маму с молоком,</a:t>
            </a:r>
            <a:br>
              <a:rPr lang="ru-RU" b="1" dirty="0">
                <a:solidFill>
                  <a:srgbClr val="FF3300"/>
                </a:solidFill>
                <a:latin typeface="Arial Black" pitchFamily="34" charset="0"/>
              </a:rPr>
            </a:br>
            <a:r>
              <a:rPr lang="ru-RU" b="1" dirty="0">
                <a:solidFill>
                  <a:srgbClr val="FF3300"/>
                </a:solidFill>
                <a:latin typeface="Arial Black" pitchFamily="34" charset="0"/>
              </a:rPr>
              <a:t>А пустили волка в дом…</a:t>
            </a:r>
            <a:br>
              <a:rPr lang="ru-RU" b="1" dirty="0">
                <a:solidFill>
                  <a:srgbClr val="FF3300"/>
                </a:solidFill>
                <a:latin typeface="Arial Black" pitchFamily="34" charset="0"/>
              </a:rPr>
            </a:br>
            <a:r>
              <a:rPr lang="ru-RU" b="1" dirty="0">
                <a:solidFill>
                  <a:srgbClr val="FF3300"/>
                </a:solidFill>
                <a:latin typeface="Arial Black" pitchFamily="34" charset="0"/>
              </a:rPr>
              <a:t>Кем же были эти</a:t>
            </a:r>
            <a:br>
              <a:rPr lang="ru-RU" b="1" dirty="0">
                <a:solidFill>
                  <a:srgbClr val="FF3300"/>
                </a:solidFill>
                <a:latin typeface="Arial Black" pitchFamily="34" charset="0"/>
              </a:rPr>
            </a:br>
            <a:r>
              <a:rPr lang="ru-RU" b="1" dirty="0">
                <a:solidFill>
                  <a:srgbClr val="FF3300"/>
                </a:solidFill>
                <a:latin typeface="Arial Black" pitchFamily="34" charset="0"/>
              </a:rPr>
              <a:t>Маленькие дети?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229493"/>
            <a:ext cx="5814392" cy="122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Я с бала королевского</a:t>
            </a:r>
          </a:p>
          <a:p>
            <a:pPr fontAlgn="base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Однажды убегала</a:t>
            </a:r>
          </a:p>
          <a:p>
            <a:pPr fontAlgn="base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И туфельку хрустальную</a:t>
            </a:r>
          </a:p>
          <a:p>
            <a:pPr fontAlgn="base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Случайно потеряла.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124744"/>
            <a:ext cx="2301072" cy="422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user\Downloads\Новая папка (2)\1027330-i_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12434"/>
            <a:ext cx="5616624" cy="47898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75856" y="5229201"/>
            <a:ext cx="3582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Покупала самовар,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А спасал ее комар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869161"/>
            <a:ext cx="4392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Была она артисткой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Прекрасной, как звезда,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От злого Карабаса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Сбежала навсегда.</a:t>
            </a:r>
          </a:p>
        </p:txBody>
      </p:sp>
      <p:pic>
        <p:nvPicPr>
          <p:cNvPr id="20481" name="Picture 1" descr="C:\Users\user\Downloads\Новая папка (2)\36641525_fe56365e6b36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620688"/>
            <a:ext cx="2935730" cy="5239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582389" cy="519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267744" y="5157192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Уплетая калачи,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Ехал парень на печи.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Прокатился по деревне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И женился на царевне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user\Downloads\Новая папка (2)\post-333293-12688501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46399"/>
            <a:ext cx="3600400" cy="541268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932040" y="4869160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Сладкий яблок аромат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Заманил ту птицу в сад.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Перья светятся огнём,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И светло вокруг, как днём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558924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И зайчонок, и волчица -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Все бегут к нему лечиться</a:t>
            </a:r>
          </a:p>
        </p:txBody>
      </p:sp>
      <p:pic>
        <p:nvPicPr>
          <p:cNvPr id="15362" name="Picture 2" descr="http://gbdoy91.ru/uploads/posts/2014-01/1389733111_doct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0648"/>
            <a:ext cx="5616624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ownloads\Новая папка (2)\0_a70ca_892e7f8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92696"/>
            <a:ext cx="3408825" cy="533987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716016" y="4509120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В гости к бабушке пошла,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Пироги ей понесла.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Серый Волк за ней следил,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Обманул и проглотил.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listrade.net/image/cache/data/product/125479-40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980728"/>
            <a:ext cx="4968552" cy="496855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99592" y="5013177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Он в Италии родился,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Он своей семьёй гордился.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Он не просто мальчик-лук,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Он надёжный, верный друг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409</Words>
  <Application>Microsoft Office PowerPoint</Application>
  <PresentationFormat>Экран (4:3)</PresentationFormat>
  <Paragraphs>36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Times New Roman</vt:lpstr>
      <vt:lpstr>Тема Office</vt:lpstr>
      <vt:lpstr>Муниципальное дошкольное образовательное учреждение «Детский сад №68»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>DG Win&amp;Soft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Людмила Пискайкина</cp:lastModifiedBy>
  <cp:revision>78</cp:revision>
  <dcterms:created xsi:type="dcterms:W3CDTF">2017-10-28T09:15:48Z</dcterms:created>
  <dcterms:modified xsi:type="dcterms:W3CDTF">2020-04-22T15:12:15Z</dcterms:modified>
  <cp:version>0906.0100.01</cp:version>
</cp:coreProperties>
</file>