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6" r:id="rId2"/>
    <p:sldId id="259" r:id="rId3"/>
    <p:sldId id="260" r:id="rId4"/>
    <p:sldId id="261" r:id="rId5"/>
    <p:sldId id="262" r:id="rId6"/>
    <p:sldId id="266" r:id="rId7"/>
    <p:sldId id="264" r:id="rId8"/>
    <p:sldId id="265" r:id="rId9"/>
    <p:sldId id="269" r:id="rId10"/>
    <p:sldId id="267" r:id="rId11"/>
    <p:sldId id="270" r:id="rId12"/>
    <p:sldId id="271" r:id="rId13"/>
    <p:sldId id="274" r:id="rId14"/>
    <p:sldId id="327" r:id="rId15"/>
    <p:sldId id="281" r:id="rId16"/>
    <p:sldId id="280" r:id="rId17"/>
    <p:sldId id="310" r:id="rId18"/>
    <p:sldId id="283" r:id="rId19"/>
    <p:sldId id="282" r:id="rId20"/>
    <p:sldId id="276" r:id="rId21"/>
    <p:sldId id="286" r:id="rId22"/>
    <p:sldId id="284" r:id="rId23"/>
    <p:sldId id="285" r:id="rId24"/>
    <p:sldId id="277" r:id="rId25"/>
    <p:sldId id="288" r:id="rId26"/>
    <p:sldId id="279" r:id="rId27"/>
    <p:sldId id="289" r:id="rId28"/>
    <p:sldId id="324" r:id="rId29"/>
    <p:sldId id="325" r:id="rId30"/>
    <p:sldId id="326" r:id="rId31"/>
    <p:sldId id="323" r:id="rId32"/>
    <p:sldId id="290" r:id="rId33"/>
    <p:sldId id="291" r:id="rId34"/>
    <p:sldId id="298" r:id="rId35"/>
    <p:sldId id="297" r:id="rId36"/>
    <p:sldId id="296" r:id="rId37"/>
    <p:sldId id="321" r:id="rId38"/>
    <p:sldId id="299" r:id="rId39"/>
    <p:sldId id="301" r:id="rId40"/>
    <p:sldId id="304" r:id="rId41"/>
    <p:sldId id="317" r:id="rId42"/>
    <p:sldId id="316" r:id="rId43"/>
    <p:sldId id="315" r:id="rId44"/>
    <p:sldId id="320" r:id="rId45"/>
    <p:sldId id="314" r:id="rId46"/>
    <p:sldId id="313" r:id="rId47"/>
    <p:sldId id="318" r:id="rId48"/>
    <p:sldId id="319" r:id="rId49"/>
    <p:sldId id="302" r:id="rId50"/>
    <p:sldId id="308" r:id="rId51"/>
    <p:sldId id="307" r:id="rId52"/>
    <p:sldId id="328" r:id="rId53"/>
    <p:sldId id="306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Грузинцева" initials="ИГ" lastIdx="1" clrIdx="0">
    <p:extLst>
      <p:ext uri="{19B8F6BF-5375-455C-9EA6-DF929625EA0E}">
        <p15:presenceInfo xmlns:p15="http://schemas.microsoft.com/office/powerpoint/2012/main" userId="2854403c0f3d48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35" autoAdjust="0"/>
  </p:normalViewPr>
  <p:slideViewPr>
    <p:cSldViewPr snapToGrid="0">
      <p:cViewPr varScale="1">
        <p:scale>
          <a:sx n="77" d="100"/>
          <a:sy n="77" d="100"/>
        </p:scale>
        <p:origin x="8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рина Грузинцева" userId="2854403c0f3d48fe" providerId="LiveId" clId="{B361D474-63DB-45DE-B844-5C1657421CFF}"/>
    <pc:docChg chg="undo custSel addSld delSld modSld sldOrd">
      <pc:chgData name="Ирина Грузинцева" userId="2854403c0f3d48fe" providerId="LiveId" clId="{B361D474-63DB-45DE-B844-5C1657421CFF}" dt="2022-02-01T14:02:03.577" v="2100" actId="14100"/>
      <pc:docMkLst>
        <pc:docMk/>
      </pc:docMkLst>
      <pc:sldChg chg="new del">
        <pc:chgData name="Ирина Грузинцева" userId="2854403c0f3d48fe" providerId="LiveId" clId="{B361D474-63DB-45DE-B844-5C1657421CFF}" dt="2022-01-20T15:47:38.112" v="26" actId="2696"/>
        <pc:sldMkLst>
          <pc:docMk/>
          <pc:sldMk cId="1463990620" sldId="256"/>
        </pc:sldMkLst>
      </pc:sldChg>
      <pc:sldChg chg="addSp delSp modSp new mod chgLayout">
        <pc:chgData name="Ирина Грузинцева" userId="2854403c0f3d48fe" providerId="LiveId" clId="{B361D474-63DB-45DE-B844-5C1657421CFF}" dt="2022-01-20T15:51:48.721" v="96" actId="403"/>
        <pc:sldMkLst>
          <pc:docMk/>
          <pc:sldMk cId="2116674835" sldId="256"/>
        </pc:sldMkLst>
        <pc:spChg chg="del">
          <ac:chgData name="Ирина Грузинцева" userId="2854403c0f3d48fe" providerId="LiveId" clId="{B361D474-63DB-45DE-B844-5C1657421CFF}" dt="2022-01-20T15:47:51.660" v="28" actId="6264"/>
          <ac:spMkLst>
            <pc:docMk/>
            <pc:sldMk cId="2116674835" sldId="256"/>
            <ac:spMk id="2" creationId="{972EF95D-108B-4571-BC5F-B2970C1D977F}"/>
          </ac:spMkLst>
        </pc:spChg>
        <pc:spChg chg="del">
          <ac:chgData name="Ирина Грузинцева" userId="2854403c0f3d48fe" providerId="LiveId" clId="{B361D474-63DB-45DE-B844-5C1657421CFF}" dt="2022-01-20T15:47:51.660" v="28" actId="6264"/>
          <ac:spMkLst>
            <pc:docMk/>
            <pc:sldMk cId="2116674835" sldId="256"/>
            <ac:spMk id="3" creationId="{7B34C2C6-A8FA-488E-9723-A91F759A2F93}"/>
          </ac:spMkLst>
        </pc:spChg>
        <pc:spChg chg="add del mod ord">
          <ac:chgData name="Ирина Грузинцева" userId="2854403c0f3d48fe" providerId="LiveId" clId="{B361D474-63DB-45DE-B844-5C1657421CFF}" dt="2022-01-20T15:47:52.862" v="29" actId="6264"/>
          <ac:spMkLst>
            <pc:docMk/>
            <pc:sldMk cId="2116674835" sldId="256"/>
            <ac:spMk id="4" creationId="{0525E79B-A9D4-4EB0-B4B4-1B5C6D8194C1}"/>
          </ac:spMkLst>
        </pc:spChg>
        <pc:spChg chg="add del mod ord">
          <ac:chgData name="Ирина Грузинцева" userId="2854403c0f3d48fe" providerId="LiveId" clId="{B361D474-63DB-45DE-B844-5C1657421CFF}" dt="2022-01-20T15:47:52.862" v="29" actId="6264"/>
          <ac:spMkLst>
            <pc:docMk/>
            <pc:sldMk cId="2116674835" sldId="256"/>
            <ac:spMk id="5" creationId="{E9BEEAB0-BBCF-4E15-A140-C7062E3C28A8}"/>
          </ac:spMkLst>
        </pc:spChg>
        <pc:spChg chg="add del mod ord">
          <ac:chgData name="Ирина Грузинцева" userId="2854403c0f3d48fe" providerId="LiveId" clId="{B361D474-63DB-45DE-B844-5C1657421CFF}" dt="2022-01-20T15:47:53.278" v="30" actId="6264"/>
          <ac:spMkLst>
            <pc:docMk/>
            <pc:sldMk cId="2116674835" sldId="256"/>
            <ac:spMk id="6" creationId="{8F7C2FD3-16C2-40A0-8283-F6A6ECC0ED1F}"/>
          </ac:spMkLst>
        </pc:spChg>
        <pc:spChg chg="add del mod ord">
          <ac:chgData name="Ирина Грузинцева" userId="2854403c0f3d48fe" providerId="LiveId" clId="{B361D474-63DB-45DE-B844-5C1657421CFF}" dt="2022-01-20T15:47:53.278" v="30" actId="6264"/>
          <ac:spMkLst>
            <pc:docMk/>
            <pc:sldMk cId="2116674835" sldId="256"/>
            <ac:spMk id="7" creationId="{8FBEE0CC-3809-4615-A6E2-D2B08854D6BA}"/>
          </ac:spMkLst>
        </pc:spChg>
        <pc:spChg chg="add mod ord">
          <ac:chgData name="Ирина Грузинцева" userId="2854403c0f3d48fe" providerId="LiveId" clId="{B361D474-63DB-45DE-B844-5C1657421CFF}" dt="2022-01-20T15:50:41.826" v="57" actId="27636"/>
          <ac:spMkLst>
            <pc:docMk/>
            <pc:sldMk cId="2116674835" sldId="256"/>
            <ac:spMk id="8" creationId="{73487EA9-4B4C-4ACB-8CDE-1A9C6E16DAB4}"/>
          </ac:spMkLst>
        </pc:spChg>
        <pc:spChg chg="add mod ord">
          <ac:chgData name="Ирина Грузинцева" userId="2854403c0f3d48fe" providerId="LiveId" clId="{B361D474-63DB-45DE-B844-5C1657421CFF}" dt="2022-01-20T15:51:48.721" v="96" actId="403"/>
          <ac:spMkLst>
            <pc:docMk/>
            <pc:sldMk cId="2116674835" sldId="256"/>
            <ac:spMk id="9" creationId="{614EEDCA-97C1-4E6B-A9F7-1E152B3809A4}"/>
          </ac:spMkLst>
        </pc:spChg>
        <pc:picChg chg="add mod ord">
          <ac:chgData name="Ирина Грузинцева" userId="2854403c0f3d48fe" providerId="LiveId" clId="{B361D474-63DB-45DE-B844-5C1657421CFF}" dt="2022-01-20T15:49:02.393" v="37" actId="167"/>
          <ac:picMkLst>
            <pc:docMk/>
            <pc:sldMk cId="2116674835" sldId="256"/>
            <ac:picMk id="11" creationId="{CB8808B4-C055-4BC7-80AF-C3D910E541ED}"/>
          </ac:picMkLst>
        </pc:picChg>
      </pc:sldChg>
      <pc:sldChg chg="addSp delSp modSp new del mod">
        <pc:chgData name="Ирина Грузинцева" userId="2854403c0f3d48fe" providerId="LiveId" clId="{B361D474-63DB-45DE-B844-5C1657421CFF}" dt="2022-01-20T15:47:30.120" v="23" actId="2696"/>
        <pc:sldMkLst>
          <pc:docMk/>
          <pc:sldMk cId="3632231034" sldId="256"/>
        </pc:sldMkLst>
        <pc:spChg chg="mod">
          <ac:chgData name="Ирина Грузинцева" userId="2854403c0f3d48fe" providerId="LiveId" clId="{B361D474-63DB-45DE-B844-5C1657421CFF}" dt="2022-01-20T15:36:56.211" v="1"/>
          <ac:spMkLst>
            <pc:docMk/>
            <pc:sldMk cId="3632231034" sldId="256"/>
            <ac:spMk id="2" creationId="{1D9E0763-6EAD-4CD9-A9C3-9C91697769DE}"/>
          </ac:spMkLst>
        </pc:spChg>
        <pc:spChg chg="mod">
          <ac:chgData name="Ирина Грузинцева" userId="2854403c0f3d48fe" providerId="LiveId" clId="{B361D474-63DB-45DE-B844-5C1657421CFF}" dt="2022-01-20T15:36:56.211" v="1"/>
          <ac:spMkLst>
            <pc:docMk/>
            <pc:sldMk cId="3632231034" sldId="256"/>
            <ac:spMk id="3" creationId="{BD023AA7-A28A-4453-8B18-C3909D2DF9DF}"/>
          </ac:spMkLst>
        </pc:spChg>
        <pc:picChg chg="add del mod">
          <ac:chgData name="Ирина Грузинцева" userId="2854403c0f3d48fe" providerId="LiveId" clId="{B361D474-63DB-45DE-B844-5C1657421CFF}" dt="2022-01-20T15:41:03.850" v="15" actId="21"/>
          <ac:picMkLst>
            <pc:docMk/>
            <pc:sldMk cId="3632231034" sldId="256"/>
            <ac:picMk id="5" creationId="{1EB03918-7CBF-46F8-A9B6-5DA41B958BD6}"/>
          </ac:picMkLst>
        </pc:picChg>
        <pc:picChg chg="add del mod">
          <ac:chgData name="Ирина Грузинцева" userId="2854403c0f3d48fe" providerId="LiveId" clId="{B361D474-63DB-45DE-B844-5C1657421CFF}" dt="2022-01-20T15:39:57.746" v="13" actId="21"/>
          <ac:picMkLst>
            <pc:docMk/>
            <pc:sldMk cId="3632231034" sldId="256"/>
            <ac:picMk id="7" creationId="{07769B35-F7F4-4F5E-9BAD-98C1466EF7D0}"/>
          </ac:picMkLst>
        </pc:picChg>
        <pc:picChg chg="add mod">
          <ac:chgData name="Ирина Грузинцева" userId="2854403c0f3d48fe" providerId="LiveId" clId="{B361D474-63DB-45DE-B844-5C1657421CFF}" dt="2022-01-20T15:42:21.117" v="21" actId="1076"/>
          <ac:picMkLst>
            <pc:docMk/>
            <pc:sldMk cId="3632231034" sldId="256"/>
            <ac:picMk id="9" creationId="{649C81C3-7A1E-4820-9A18-0111595E49DC}"/>
          </ac:picMkLst>
        </pc:picChg>
      </pc:sldChg>
      <pc:sldChg chg="add del">
        <pc:chgData name="Ирина Грузинцева" userId="2854403c0f3d48fe" providerId="LiveId" clId="{B361D474-63DB-45DE-B844-5C1657421CFF}" dt="2022-01-20T15:53:55.725" v="110" actId="2696"/>
        <pc:sldMkLst>
          <pc:docMk/>
          <pc:sldMk cId="1559061942" sldId="257"/>
        </pc:sldMkLst>
      </pc:sldChg>
      <pc:sldChg chg="new del">
        <pc:chgData name="Ирина Грузинцева" userId="2854403c0f3d48fe" providerId="LiveId" clId="{B361D474-63DB-45DE-B844-5C1657421CFF}" dt="2022-01-20T15:47:32.325" v="24" actId="2696"/>
        <pc:sldMkLst>
          <pc:docMk/>
          <pc:sldMk cId="2718737160" sldId="257"/>
        </pc:sldMkLst>
      </pc:sldChg>
      <pc:sldChg chg="addSp modSp add del mod">
        <pc:chgData name="Ирина Грузинцева" userId="2854403c0f3d48fe" providerId="LiveId" clId="{B361D474-63DB-45DE-B844-5C1657421CFF}" dt="2022-01-20T16:11:48.138" v="413" actId="2696"/>
        <pc:sldMkLst>
          <pc:docMk/>
          <pc:sldMk cId="1576872133" sldId="258"/>
        </pc:sldMkLst>
        <pc:spChg chg="mod">
          <ac:chgData name="Ирина Грузинцева" userId="2854403c0f3d48fe" providerId="LiveId" clId="{B361D474-63DB-45DE-B844-5C1657421CFF}" dt="2022-01-20T15:53:30.091" v="105" actId="14100"/>
          <ac:spMkLst>
            <pc:docMk/>
            <pc:sldMk cId="1576872133" sldId="258"/>
            <ac:spMk id="2" creationId="{7D4F59DA-BEE8-4446-AE1B-A3FC955F3DB5}"/>
          </ac:spMkLst>
        </pc:spChg>
        <pc:spChg chg="mod">
          <ac:chgData name="Ирина Грузинцева" userId="2854403c0f3d48fe" providerId="LiveId" clId="{B361D474-63DB-45DE-B844-5C1657421CFF}" dt="2022-01-20T15:53:15.179" v="104" actId="14100"/>
          <ac:spMkLst>
            <pc:docMk/>
            <pc:sldMk cId="1576872133" sldId="258"/>
            <ac:spMk id="3" creationId="{C4898BEE-2A6C-46EC-996B-A8964C934915}"/>
          </ac:spMkLst>
        </pc:spChg>
        <pc:picChg chg="add mod ord">
          <ac:chgData name="Ирина Грузинцева" userId="2854403c0f3d48fe" providerId="LiveId" clId="{B361D474-63DB-45DE-B844-5C1657421CFF}" dt="2022-01-20T15:52:17.534" v="100" actId="167"/>
          <ac:picMkLst>
            <pc:docMk/>
            <pc:sldMk cId="1576872133" sldId="258"/>
            <ac:picMk id="5" creationId="{E322D8FD-88DA-4E9F-A3ED-04B3D4F8B858}"/>
          </ac:picMkLst>
        </pc:picChg>
      </pc:sldChg>
      <pc:sldChg chg="new del">
        <pc:chgData name="Ирина Грузинцева" userId="2854403c0f3d48fe" providerId="LiveId" clId="{B361D474-63DB-45DE-B844-5C1657421CFF}" dt="2022-01-20T15:53:48.461" v="108" actId="2696"/>
        <pc:sldMkLst>
          <pc:docMk/>
          <pc:sldMk cId="1509870901" sldId="259"/>
        </pc:sldMkLst>
      </pc:sldChg>
      <pc:sldChg chg="addSp delSp modSp new mod">
        <pc:chgData name="Ирина Грузинцева" userId="2854403c0f3d48fe" providerId="LiveId" clId="{B361D474-63DB-45DE-B844-5C1657421CFF}" dt="2022-02-01T13:22:59.859" v="2023" actId="1440"/>
        <pc:sldMkLst>
          <pc:docMk/>
          <pc:sldMk cId="1993300008" sldId="259"/>
        </pc:sldMkLst>
        <pc:spChg chg="mod">
          <ac:chgData name="Ирина Грузинцева" userId="2854403c0f3d48fe" providerId="LiveId" clId="{B361D474-63DB-45DE-B844-5C1657421CFF}" dt="2022-01-20T16:11:20.512" v="408" actId="14100"/>
          <ac:spMkLst>
            <pc:docMk/>
            <pc:sldMk cId="1993300008" sldId="259"/>
            <ac:spMk id="2" creationId="{56EFB02D-7BE0-421C-844F-A1CF9D5A3E39}"/>
          </ac:spMkLst>
        </pc:spChg>
        <pc:spChg chg="del mod">
          <ac:chgData name="Ирина Грузинцева" userId="2854403c0f3d48fe" providerId="LiveId" clId="{B361D474-63DB-45DE-B844-5C1657421CFF}" dt="2022-01-20T15:55:37.957" v="164" actId="478"/>
          <ac:spMkLst>
            <pc:docMk/>
            <pc:sldMk cId="1993300008" sldId="259"/>
            <ac:spMk id="3" creationId="{1C36A243-EB7E-4761-A812-395AB05B45DB}"/>
          </ac:spMkLst>
        </pc:spChg>
        <pc:spChg chg="del">
          <ac:chgData name="Ирина Грузинцева" userId="2854403c0f3d48fe" providerId="LiveId" clId="{B361D474-63DB-45DE-B844-5C1657421CFF}" dt="2022-01-20T15:55:40.063" v="165" actId="478"/>
          <ac:spMkLst>
            <pc:docMk/>
            <pc:sldMk cId="1993300008" sldId="259"/>
            <ac:spMk id="4" creationId="{F019E8A8-DAB5-4A67-AE2B-B57EAD9416B1}"/>
          </ac:spMkLst>
        </pc:spChg>
        <pc:spChg chg="mod">
          <ac:chgData name="Ирина Грузинцева" userId="2854403c0f3d48fe" providerId="LiveId" clId="{B361D474-63DB-45DE-B844-5C1657421CFF}" dt="2022-01-20T16:11:13.560" v="406" actId="14100"/>
          <ac:spMkLst>
            <pc:docMk/>
            <pc:sldMk cId="1993300008" sldId="259"/>
            <ac:spMk id="5" creationId="{008B2F30-4ED5-419F-95E9-6EC17A50C804}"/>
          </ac:spMkLst>
        </pc:spChg>
        <pc:spChg chg="mod">
          <ac:chgData name="Ирина Грузинцева" userId="2854403c0f3d48fe" providerId="LiveId" clId="{B361D474-63DB-45DE-B844-5C1657421CFF}" dt="2022-01-20T16:11:34.214" v="412" actId="27636"/>
          <ac:spMkLst>
            <pc:docMk/>
            <pc:sldMk cId="1993300008" sldId="259"/>
            <ac:spMk id="6" creationId="{E2A507D3-E2C7-4AFF-ADC1-AE8EDF20424B}"/>
          </ac:spMkLst>
        </pc:spChg>
        <pc:picChg chg="add mod">
          <ac:chgData name="Ирина Грузинцева" userId="2854403c0f3d48fe" providerId="LiveId" clId="{B361D474-63DB-45DE-B844-5C1657421CFF}" dt="2022-01-23T16:28:16.309" v="1828" actId="1076"/>
          <ac:picMkLst>
            <pc:docMk/>
            <pc:sldMk cId="1993300008" sldId="259"/>
            <ac:picMk id="4" creationId="{BED255FE-3230-4C3E-850B-B76E2601EB9F}"/>
          </ac:picMkLst>
        </pc:picChg>
        <pc:picChg chg="add mod ord">
          <ac:chgData name="Ирина Грузинцева" userId="2854403c0f3d48fe" providerId="LiveId" clId="{B361D474-63DB-45DE-B844-5C1657421CFF}" dt="2022-01-20T16:07:02.259" v="367" actId="1076"/>
          <ac:picMkLst>
            <pc:docMk/>
            <pc:sldMk cId="1993300008" sldId="259"/>
            <ac:picMk id="7" creationId="{F4CAE807-CDD7-4109-9C38-9B45C5A223CC}"/>
          </ac:picMkLst>
        </pc:picChg>
        <pc:picChg chg="add del mod">
          <ac:chgData name="Ирина Грузинцева" userId="2854403c0f3d48fe" providerId="LiveId" clId="{B361D474-63DB-45DE-B844-5C1657421CFF}" dt="2022-01-20T16:05:42.285" v="366" actId="21"/>
          <ac:picMkLst>
            <pc:docMk/>
            <pc:sldMk cId="1993300008" sldId="259"/>
            <ac:picMk id="9" creationId="{CBEF20A2-67D7-4536-A474-40A1AA150340}"/>
          </ac:picMkLst>
        </pc:picChg>
        <pc:picChg chg="add del mod">
          <ac:chgData name="Ирина Грузинцева" userId="2854403c0f3d48fe" providerId="LiveId" clId="{B361D474-63DB-45DE-B844-5C1657421CFF}" dt="2022-01-23T16:27:34.334" v="1820" actId="21"/>
          <ac:picMkLst>
            <pc:docMk/>
            <pc:sldMk cId="1993300008" sldId="259"/>
            <ac:picMk id="11" creationId="{66C48A46-1A7E-42EF-8FB8-1B951A053EA1}"/>
          </ac:picMkLst>
        </pc:picChg>
        <pc:picChg chg="mod">
          <ac:chgData name="Ирина Грузинцева" userId="2854403c0f3d48fe" providerId="LiveId" clId="{B361D474-63DB-45DE-B844-5C1657421CFF}" dt="2022-02-01T13:22:59.859" v="2023" actId="1440"/>
          <ac:picMkLst>
            <pc:docMk/>
            <pc:sldMk cId="1993300008" sldId="259"/>
            <ac:picMk id="15" creationId="{5E0A7EA0-6C1E-4CD8-BFFA-2524C06CD1D4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2-01T13:31:31.550" v="2037" actId="14100"/>
        <pc:sldMkLst>
          <pc:docMk/>
          <pc:sldMk cId="117410759" sldId="260"/>
        </pc:sldMkLst>
        <pc:spChg chg="mod">
          <ac:chgData name="Ирина Грузинцева" userId="2854403c0f3d48fe" providerId="LiveId" clId="{B361D474-63DB-45DE-B844-5C1657421CFF}" dt="2022-01-30T12:47:28.683" v="1846" actId="14100"/>
          <ac:spMkLst>
            <pc:docMk/>
            <pc:sldMk cId="117410759" sldId="260"/>
            <ac:spMk id="2" creationId="{60F92E6C-7E5C-41F7-8F3D-66A405DBF7EB}"/>
          </ac:spMkLst>
        </pc:spChg>
        <pc:spChg chg="del">
          <ac:chgData name="Ирина Грузинцева" userId="2854403c0f3d48fe" providerId="LiveId" clId="{B361D474-63DB-45DE-B844-5C1657421CFF}" dt="2022-01-20T16:13:33.181" v="424" actId="478"/>
          <ac:spMkLst>
            <pc:docMk/>
            <pc:sldMk cId="117410759" sldId="260"/>
            <ac:spMk id="3" creationId="{E5B3244A-D2D5-4AFF-B82C-FAAD79CED972}"/>
          </ac:spMkLst>
        </pc:spChg>
        <pc:spChg chg="del">
          <ac:chgData name="Ирина Грузинцева" userId="2854403c0f3d48fe" providerId="LiveId" clId="{B361D474-63DB-45DE-B844-5C1657421CFF}" dt="2022-01-20T16:12:28.535" v="415" actId="931"/>
          <ac:spMkLst>
            <pc:docMk/>
            <pc:sldMk cId="117410759" sldId="260"/>
            <ac:spMk id="4" creationId="{85A3090D-32DD-4550-AEEF-EA4BEB1B4902}"/>
          </ac:spMkLst>
        </pc:spChg>
        <pc:spChg chg="mod">
          <ac:chgData name="Ирина Грузинцева" userId="2854403c0f3d48fe" providerId="LiveId" clId="{B361D474-63DB-45DE-B844-5C1657421CFF}" dt="2022-01-30T12:47:38.853" v="1848" actId="14100"/>
          <ac:spMkLst>
            <pc:docMk/>
            <pc:sldMk cId="117410759" sldId="260"/>
            <ac:spMk id="5" creationId="{4EC9AC2E-FBED-42BA-B46C-448393CEEA65}"/>
          </ac:spMkLst>
        </pc:spChg>
        <pc:spChg chg="del">
          <ac:chgData name="Ирина Грузинцева" userId="2854403c0f3d48fe" providerId="LiveId" clId="{B361D474-63DB-45DE-B844-5C1657421CFF}" dt="2022-01-20T16:13:26.248" v="423" actId="478"/>
          <ac:spMkLst>
            <pc:docMk/>
            <pc:sldMk cId="117410759" sldId="260"/>
            <ac:spMk id="6" creationId="{7F266112-491F-4BA4-ADCC-E4E15D712A49}"/>
          </ac:spMkLst>
        </pc:spChg>
        <pc:picChg chg="add del mod">
          <ac:chgData name="Ирина Грузинцева" userId="2854403c0f3d48fe" providerId="LiveId" clId="{B361D474-63DB-45DE-B844-5C1657421CFF}" dt="2022-02-01T13:31:04.897" v="2032" actId="21"/>
          <ac:picMkLst>
            <pc:docMk/>
            <pc:sldMk cId="117410759" sldId="260"/>
            <ac:picMk id="4" creationId="{CB7C933C-FAAE-415E-9C19-8AF73919DA44}"/>
          </ac:picMkLst>
        </pc:picChg>
        <pc:picChg chg="add mod">
          <ac:chgData name="Ирина Грузинцева" userId="2854403c0f3d48fe" providerId="LiveId" clId="{B361D474-63DB-45DE-B844-5C1657421CFF}" dt="2022-02-01T13:31:31.550" v="2037" actId="14100"/>
          <ac:picMkLst>
            <pc:docMk/>
            <pc:sldMk cId="117410759" sldId="260"/>
            <ac:picMk id="6" creationId="{89C3C9AA-4A9D-4909-8DE5-4DCE01D83B8A}"/>
          </ac:picMkLst>
        </pc:picChg>
        <pc:picChg chg="add mod ord">
          <ac:chgData name="Ирина Грузинцева" userId="2854403c0f3d48fe" providerId="LiveId" clId="{B361D474-63DB-45DE-B844-5C1657421CFF}" dt="2022-01-30T12:47:50.453" v="1850" actId="14100"/>
          <ac:picMkLst>
            <pc:docMk/>
            <pc:sldMk cId="117410759" sldId="260"/>
            <ac:picMk id="8" creationId="{423CDB28-2B06-4A1B-8AC4-0EC8FA0A4C15}"/>
          </ac:picMkLst>
        </pc:picChg>
        <pc:picChg chg="add del mod">
          <ac:chgData name="Ирина Грузинцева" userId="2854403c0f3d48fe" providerId="LiveId" clId="{B361D474-63DB-45DE-B844-5C1657421CFF}" dt="2022-01-30T12:44:52.543" v="1837" actId="21"/>
          <ac:picMkLst>
            <pc:docMk/>
            <pc:sldMk cId="117410759" sldId="260"/>
            <ac:picMk id="10" creationId="{03F8DBA4-465A-4AEF-93A1-F2E77B36EA63}"/>
          </ac:picMkLst>
        </pc:picChg>
      </pc:sldChg>
      <pc:sldChg chg="new del">
        <pc:chgData name="Ирина Грузинцева" userId="2854403c0f3d48fe" providerId="LiveId" clId="{B361D474-63DB-45DE-B844-5C1657421CFF}" dt="2022-01-20T15:53:52.293" v="109" actId="2696"/>
        <pc:sldMkLst>
          <pc:docMk/>
          <pc:sldMk cId="3581962887" sldId="260"/>
        </pc:sldMkLst>
      </pc:sldChg>
      <pc:sldChg chg="addSp delSp modSp new mod">
        <pc:chgData name="Ирина Грузинцева" userId="2854403c0f3d48fe" providerId="LiveId" clId="{B361D474-63DB-45DE-B844-5C1657421CFF}" dt="2022-01-20T16:44:39.171" v="845" actId="27636"/>
        <pc:sldMkLst>
          <pc:docMk/>
          <pc:sldMk cId="2159719824" sldId="261"/>
        </pc:sldMkLst>
        <pc:spChg chg="mod">
          <ac:chgData name="Ирина Грузинцева" userId="2854403c0f3d48fe" providerId="LiveId" clId="{B361D474-63DB-45DE-B844-5C1657421CFF}" dt="2022-01-20T16:44:31.212" v="843" actId="404"/>
          <ac:spMkLst>
            <pc:docMk/>
            <pc:sldMk cId="2159719824" sldId="261"/>
            <ac:spMk id="2" creationId="{FE2D88F1-D859-4BAE-9CDC-DB1AF7A03FEB}"/>
          </ac:spMkLst>
        </pc:spChg>
        <pc:spChg chg="mod">
          <ac:chgData name="Ирина Грузинцева" userId="2854403c0f3d48fe" providerId="LiveId" clId="{B361D474-63DB-45DE-B844-5C1657421CFF}" dt="2022-01-20T16:44:39.171" v="845" actId="27636"/>
          <ac:spMkLst>
            <pc:docMk/>
            <pc:sldMk cId="2159719824" sldId="261"/>
            <ac:spMk id="3" creationId="{06489903-E728-4A0C-B575-FD3385652286}"/>
          </ac:spMkLst>
        </pc:spChg>
        <pc:spChg chg="del">
          <ac:chgData name="Ирина Грузинцева" userId="2854403c0f3d48fe" providerId="LiveId" clId="{B361D474-63DB-45DE-B844-5C1657421CFF}" dt="2022-01-20T16:20:15.061" v="483" actId="931"/>
          <ac:spMkLst>
            <pc:docMk/>
            <pc:sldMk cId="2159719824" sldId="261"/>
            <ac:spMk id="4" creationId="{6E72D16A-FB22-46E0-ADFD-F47080ED98AB}"/>
          </ac:spMkLst>
        </pc:spChg>
        <pc:spChg chg="del">
          <ac:chgData name="Ирина Грузинцева" userId="2854403c0f3d48fe" providerId="LiveId" clId="{B361D474-63DB-45DE-B844-5C1657421CFF}" dt="2022-01-20T16:21:49.768" v="500" actId="478"/>
          <ac:spMkLst>
            <pc:docMk/>
            <pc:sldMk cId="2159719824" sldId="261"/>
            <ac:spMk id="5" creationId="{614C9360-8471-4847-8533-79CA86B4737C}"/>
          </ac:spMkLst>
        </pc:spChg>
        <pc:spChg chg="del">
          <ac:chgData name="Ирина Грузинцева" userId="2854403c0f3d48fe" providerId="LiveId" clId="{B361D474-63DB-45DE-B844-5C1657421CFF}" dt="2022-01-20T16:21:41.695" v="498" actId="478"/>
          <ac:spMkLst>
            <pc:docMk/>
            <pc:sldMk cId="2159719824" sldId="261"/>
            <ac:spMk id="6" creationId="{663594F2-7794-40E3-ABBB-580FBB3ED84E}"/>
          </ac:spMkLst>
        </pc:spChg>
        <pc:picChg chg="add mod ord">
          <ac:chgData name="Ирина Грузинцева" userId="2854403c0f3d48fe" providerId="LiveId" clId="{B361D474-63DB-45DE-B844-5C1657421CFF}" dt="2022-01-20T16:30:58.228" v="704" actId="1076"/>
          <ac:picMkLst>
            <pc:docMk/>
            <pc:sldMk cId="2159719824" sldId="261"/>
            <ac:picMk id="8" creationId="{1BB26ACB-E1BF-42D3-8054-F5F32635657E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2-01T13:28:53.189" v="2029" actId="14100"/>
        <pc:sldMkLst>
          <pc:docMk/>
          <pc:sldMk cId="3429800387" sldId="262"/>
        </pc:sldMkLst>
        <pc:spChg chg="del">
          <ac:chgData name="Ирина Грузинцева" userId="2854403c0f3d48fe" providerId="LiveId" clId="{B361D474-63DB-45DE-B844-5C1657421CFF}" dt="2022-01-20T16:41:03.247" v="804" actId="478"/>
          <ac:spMkLst>
            <pc:docMk/>
            <pc:sldMk cId="3429800387" sldId="262"/>
            <ac:spMk id="2" creationId="{1AC7BD3E-F765-40AB-A4C2-EB594772CBC4}"/>
          </ac:spMkLst>
        </pc:spChg>
        <pc:spChg chg="del">
          <ac:chgData name="Ирина Грузинцева" userId="2854403c0f3d48fe" providerId="LiveId" clId="{B361D474-63DB-45DE-B844-5C1657421CFF}" dt="2022-01-20T16:41:05.667" v="805" actId="478"/>
          <ac:spMkLst>
            <pc:docMk/>
            <pc:sldMk cId="3429800387" sldId="262"/>
            <ac:spMk id="3" creationId="{21727474-1264-4184-80BB-172B6132A4CC}"/>
          </ac:spMkLst>
        </pc:spChg>
        <pc:spChg chg="del">
          <ac:chgData name="Ирина Грузинцева" userId="2854403c0f3d48fe" providerId="LiveId" clId="{B361D474-63DB-45DE-B844-5C1657421CFF}" dt="2022-01-20T16:31:35.586" v="709" actId="931"/>
          <ac:spMkLst>
            <pc:docMk/>
            <pc:sldMk cId="3429800387" sldId="262"/>
            <ac:spMk id="4" creationId="{B57A7641-8E1C-4490-B451-363A9C48041B}"/>
          </ac:spMkLst>
        </pc:spChg>
        <pc:spChg chg="del">
          <ac:chgData name="Ирина Грузинцева" userId="2854403c0f3d48fe" providerId="LiveId" clId="{B361D474-63DB-45DE-B844-5C1657421CFF}" dt="2022-01-20T16:34:00.282" v="733" actId="478"/>
          <ac:spMkLst>
            <pc:docMk/>
            <pc:sldMk cId="3429800387" sldId="262"/>
            <ac:spMk id="5" creationId="{353A2324-941E-431D-B38E-995FAE0CB6CB}"/>
          </ac:spMkLst>
        </pc:spChg>
        <pc:spChg chg="del">
          <ac:chgData name="Ирина Грузинцева" userId="2854403c0f3d48fe" providerId="LiveId" clId="{B361D474-63DB-45DE-B844-5C1657421CFF}" dt="2022-01-20T16:34:02.814" v="734" actId="478"/>
          <ac:spMkLst>
            <pc:docMk/>
            <pc:sldMk cId="3429800387" sldId="262"/>
            <ac:spMk id="6" creationId="{0DB6A52C-0373-4CB7-B499-D831F792B96F}"/>
          </ac:spMkLst>
        </pc:spChg>
        <pc:picChg chg="add del mod">
          <ac:chgData name="Ирина Грузинцева" userId="2854403c0f3d48fe" providerId="LiveId" clId="{B361D474-63DB-45DE-B844-5C1657421CFF}" dt="2022-02-01T13:01:24.780" v="1854" actId="21"/>
          <ac:picMkLst>
            <pc:docMk/>
            <pc:sldMk cId="3429800387" sldId="262"/>
            <ac:picMk id="3" creationId="{5112C0B0-EAC1-45C7-8931-8A6E693BE9BA}"/>
          </ac:picMkLst>
        </pc:picChg>
        <pc:picChg chg="add del mod">
          <ac:chgData name="Ирина Грузинцева" userId="2854403c0f3d48fe" providerId="LiveId" clId="{B361D474-63DB-45DE-B844-5C1657421CFF}" dt="2022-02-01T13:27:45.404" v="2026" actId="21"/>
          <ac:picMkLst>
            <pc:docMk/>
            <pc:sldMk cId="3429800387" sldId="262"/>
            <ac:picMk id="5" creationId="{03562222-30D3-4AC1-A9D0-9A969D522179}"/>
          </ac:picMkLst>
        </pc:picChg>
        <pc:picChg chg="add mod">
          <ac:chgData name="Ирина Грузинцева" userId="2854403c0f3d48fe" providerId="LiveId" clId="{B361D474-63DB-45DE-B844-5C1657421CFF}" dt="2022-02-01T13:28:53.189" v="2029" actId="14100"/>
          <ac:picMkLst>
            <pc:docMk/>
            <pc:sldMk cId="3429800387" sldId="262"/>
            <ac:picMk id="7" creationId="{E0F2754E-D1DB-43BF-AA34-6A0A4CC15C57}"/>
          </ac:picMkLst>
        </pc:picChg>
        <pc:picChg chg="add mod ord">
          <ac:chgData name="Ирина Грузинцева" userId="2854403c0f3d48fe" providerId="LiveId" clId="{B361D474-63DB-45DE-B844-5C1657421CFF}" dt="2022-01-20T16:40:59.770" v="803" actId="167"/>
          <ac:picMkLst>
            <pc:docMk/>
            <pc:sldMk cId="3429800387" sldId="262"/>
            <ac:picMk id="8" creationId="{93622048-CA76-43EE-A05A-951BE0475390}"/>
          </ac:picMkLst>
        </pc:picChg>
        <pc:picChg chg="add del mod">
          <ac:chgData name="Ирина Грузинцева" userId="2854403c0f3d48fe" providerId="LiveId" clId="{B361D474-63DB-45DE-B844-5C1657421CFF}" dt="2022-01-20T16:35:46.733" v="736" actId="21"/>
          <ac:picMkLst>
            <pc:docMk/>
            <pc:sldMk cId="3429800387" sldId="262"/>
            <ac:picMk id="10" creationId="{C4EE9DF0-FAAA-4DF3-9E32-2CA853F26733}"/>
          </ac:picMkLst>
        </pc:picChg>
        <pc:picChg chg="add mod ord">
          <ac:chgData name="Ирина Грузинцева" userId="2854403c0f3d48fe" providerId="LiveId" clId="{B361D474-63DB-45DE-B844-5C1657421CFF}" dt="2022-01-20T16:40:54.213" v="802" actId="167"/>
          <ac:picMkLst>
            <pc:docMk/>
            <pc:sldMk cId="3429800387" sldId="262"/>
            <ac:picMk id="11" creationId="{764FBC81-E958-40D3-A925-F03D5A63E231}"/>
          </ac:picMkLst>
        </pc:picChg>
        <pc:picChg chg="add del mod">
          <ac:chgData name="Ирина Грузинцева" userId="2854403c0f3d48fe" providerId="LiveId" clId="{B361D474-63DB-45DE-B844-5C1657421CFF}" dt="2022-01-20T16:41:17.810" v="808" actId="478"/>
          <ac:picMkLst>
            <pc:docMk/>
            <pc:sldMk cId="3429800387" sldId="262"/>
            <ac:picMk id="12" creationId="{EF9F7C0C-C005-4031-BD55-6FCF0D0D9442}"/>
          </ac:picMkLst>
        </pc:picChg>
        <pc:picChg chg="add del mod">
          <ac:chgData name="Ирина Грузинцева" userId="2854403c0f3d48fe" providerId="LiveId" clId="{B361D474-63DB-45DE-B844-5C1657421CFF}" dt="2022-01-20T16:41:40.123" v="811" actId="478"/>
          <ac:picMkLst>
            <pc:docMk/>
            <pc:sldMk cId="3429800387" sldId="262"/>
            <ac:picMk id="13" creationId="{C2550A54-B9DF-4910-B2AF-08144E73B4D1}"/>
          </ac:picMkLst>
        </pc:picChg>
      </pc:sldChg>
      <pc:sldChg chg="addSp modSp new del">
        <pc:chgData name="Ирина Грузинцева" userId="2854403c0f3d48fe" providerId="LiveId" clId="{B361D474-63DB-45DE-B844-5C1657421CFF}" dt="2022-01-20T16:36:08.257" v="737" actId="2696"/>
        <pc:sldMkLst>
          <pc:docMk/>
          <pc:sldMk cId="4108722572" sldId="263"/>
        </pc:sldMkLst>
        <pc:picChg chg="add mod">
          <ac:chgData name="Ирина Грузинцева" userId="2854403c0f3d48fe" providerId="LiveId" clId="{B361D474-63DB-45DE-B844-5C1657421CFF}" dt="2022-01-20T16:32:08.471" v="719"/>
          <ac:picMkLst>
            <pc:docMk/>
            <pc:sldMk cId="4108722572" sldId="263"/>
            <ac:picMk id="7" creationId="{66D0ACF7-EF14-4A86-854A-D04F9E72651B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2-01T13:59:47.886" v="2082" actId="1582"/>
        <pc:sldMkLst>
          <pc:docMk/>
          <pc:sldMk cId="2562050339" sldId="264"/>
        </pc:sldMkLst>
        <pc:spChg chg="del mod">
          <ac:chgData name="Ирина Грузинцева" userId="2854403c0f3d48fe" providerId="LiveId" clId="{B361D474-63DB-45DE-B844-5C1657421CFF}" dt="2022-01-20T16:36:26.069" v="742" actId="478"/>
          <ac:spMkLst>
            <pc:docMk/>
            <pc:sldMk cId="2562050339" sldId="264"/>
            <ac:spMk id="2" creationId="{8ADCF6E9-8713-46D0-8F2E-CE745025E7E9}"/>
          </ac:spMkLst>
        </pc:spChg>
        <pc:spChg chg="del">
          <ac:chgData name="Ирина Грузинцева" userId="2854403c0f3d48fe" providerId="LiveId" clId="{B361D474-63DB-45DE-B844-5C1657421CFF}" dt="2022-01-20T16:36:28.498" v="743" actId="478"/>
          <ac:spMkLst>
            <pc:docMk/>
            <pc:sldMk cId="2562050339" sldId="264"/>
            <ac:spMk id="3" creationId="{FFA794FD-6F21-4EB5-A34F-89D04ED17B26}"/>
          </ac:spMkLst>
        </pc:spChg>
        <pc:spChg chg="del">
          <ac:chgData name="Ирина Грузинцева" userId="2854403c0f3d48fe" providerId="LiveId" clId="{B361D474-63DB-45DE-B844-5C1657421CFF}" dt="2022-01-20T16:36:18.178" v="739" actId="931"/>
          <ac:spMkLst>
            <pc:docMk/>
            <pc:sldMk cId="2562050339" sldId="264"/>
            <ac:spMk id="4" creationId="{2C5F9796-7AE3-4D26-B3D1-F1D6ACCD7C52}"/>
          </ac:spMkLst>
        </pc:spChg>
        <pc:spChg chg="del">
          <ac:chgData name="Ирина Грузинцева" userId="2854403c0f3d48fe" providerId="LiveId" clId="{B361D474-63DB-45DE-B844-5C1657421CFF}" dt="2022-01-20T16:36:31.198" v="744" actId="478"/>
          <ac:spMkLst>
            <pc:docMk/>
            <pc:sldMk cId="2562050339" sldId="264"/>
            <ac:spMk id="5" creationId="{31355455-0FA0-4431-AE85-8CF922AD52DE}"/>
          </ac:spMkLst>
        </pc:spChg>
        <pc:spChg chg="del">
          <ac:chgData name="Ирина Грузинцева" userId="2854403c0f3d48fe" providerId="LiveId" clId="{B361D474-63DB-45DE-B844-5C1657421CFF}" dt="2022-01-20T16:36:33.845" v="745" actId="478"/>
          <ac:spMkLst>
            <pc:docMk/>
            <pc:sldMk cId="2562050339" sldId="264"/>
            <ac:spMk id="6" creationId="{AA8B9A21-ABF3-48B3-8CA1-0B02B3DF2B32}"/>
          </ac:spMkLst>
        </pc:spChg>
        <pc:spChg chg="add del mod">
          <ac:chgData name="Ирина Грузинцева" userId="2854403c0f3d48fe" providerId="LiveId" clId="{B361D474-63DB-45DE-B844-5C1657421CFF}" dt="2022-01-20T16:37:22.641" v="757" actId="478"/>
          <ac:spMkLst>
            <pc:docMk/>
            <pc:sldMk cId="2562050339" sldId="264"/>
            <ac:spMk id="13" creationId="{395472AF-BDD2-4967-ADB1-AE39A81352E4}"/>
          </ac:spMkLst>
        </pc:spChg>
        <pc:picChg chg="add mod ord">
          <ac:chgData name="Ирина Грузинцева" userId="2854403c0f3d48fe" providerId="LiveId" clId="{B361D474-63DB-45DE-B844-5C1657421CFF}" dt="2022-01-20T16:36:22.034" v="740" actId="167"/>
          <ac:picMkLst>
            <pc:docMk/>
            <pc:sldMk cId="2562050339" sldId="264"/>
            <ac:picMk id="7" creationId="{3B93C577-8080-4738-92A2-CC887802C8A6}"/>
          </ac:picMkLst>
        </pc:picChg>
        <pc:picChg chg="add del mod">
          <ac:chgData name="Ирина Грузинцева" userId="2854403c0f3d48fe" providerId="LiveId" clId="{B361D474-63DB-45DE-B844-5C1657421CFF}" dt="2022-01-20T16:37:19.920" v="755" actId="478"/>
          <ac:picMkLst>
            <pc:docMk/>
            <pc:sldMk cId="2562050339" sldId="264"/>
            <ac:picMk id="9" creationId="{9D15D8FD-C722-4B81-A1A9-6EB1A6E3E657}"/>
          </ac:picMkLst>
        </pc:picChg>
        <pc:picChg chg="add del mod">
          <ac:chgData name="Ирина Грузинцева" userId="2854403c0f3d48fe" providerId="LiveId" clId="{B361D474-63DB-45DE-B844-5C1657421CFF}" dt="2022-01-20T16:37:09.927" v="754" actId="478"/>
          <ac:picMkLst>
            <pc:docMk/>
            <pc:sldMk cId="2562050339" sldId="264"/>
            <ac:picMk id="11" creationId="{13C697ED-06F4-492E-AB8B-F721CA954318}"/>
          </ac:picMkLst>
        </pc:picChg>
        <pc:picChg chg="add mod">
          <ac:chgData name="Ирина Грузинцева" userId="2854403c0f3d48fe" providerId="LiveId" clId="{B361D474-63DB-45DE-B844-5C1657421CFF}" dt="2022-01-20T16:38:04.142" v="766" actId="1076"/>
          <ac:picMkLst>
            <pc:docMk/>
            <pc:sldMk cId="2562050339" sldId="264"/>
            <ac:picMk id="15" creationId="{E630730F-657F-4D3A-8EC5-1F2FBD10AE85}"/>
          </ac:picMkLst>
        </pc:picChg>
        <pc:picChg chg="add mod">
          <ac:chgData name="Ирина Грузинцева" userId="2854403c0f3d48fe" providerId="LiveId" clId="{B361D474-63DB-45DE-B844-5C1657421CFF}" dt="2022-01-20T16:37:58.882" v="765" actId="14100"/>
          <ac:picMkLst>
            <pc:docMk/>
            <pc:sldMk cId="2562050339" sldId="264"/>
            <ac:picMk id="17" creationId="{53C3C0F4-55D8-46C6-9332-D5CBF78DBE69}"/>
          </ac:picMkLst>
        </pc:picChg>
        <pc:cxnChg chg="add mod">
          <ac:chgData name="Ирина Грузинцева" userId="2854403c0f3d48fe" providerId="LiveId" clId="{B361D474-63DB-45DE-B844-5C1657421CFF}" dt="2022-02-01T13:59:47.886" v="2082" actId="1582"/>
          <ac:cxnSpMkLst>
            <pc:docMk/>
            <pc:sldMk cId="2562050339" sldId="264"/>
            <ac:cxnSpMk id="3" creationId="{9A512E52-8CB3-4623-81D4-19A5B13AA641}"/>
          </ac:cxnSpMkLst>
        </pc:cxnChg>
      </pc:sldChg>
      <pc:sldChg chg="addSp delSp modSp new mod">
        <pc:chgData name="Ирина Грузинцева" userId="2854403c0f3d48fe" providerId="LiveId" clId="{B361D474-63DB-45DE-B844-5C1657421CFF}" dt="2022-02-01T14:00:43.521" v="2090" actId="1582"/>
        <pc:sldMkLst>
          <pc:docMk/>
          <pc:sldMk cId="2285357987" sldId="265"/>
        </pc:sldMkLst>
        <pc:spChg chg="del">
          <ac:chgData name="Ирина Грузинцева" userId="2854403c0f3d48fe" providerId="LiveId" clId="{B361D474-63DB-45DE-B844-5C1657421CFF}" dt="2022-01-20T16:38:21.207" v="769" actId="478"/>
          <ac:spMkLst>
            <pc:docMk/>
            <pc:sldMk cId="2285357987" sldId="265"/>
            <ac:spMk id="2" creationId="{BD334E9A-A33F-4972-8A8C-5133016EE4E0}"/>
          </ac:spMkLst>
        </pc:spChg>
        <pc:spChg chg="del">
          <ac:chgData name="Ирина Грузинцева" userId="2854403c0f3d48fe" providerId="LiveId" clId="{B361D474-63DB-45DE-B844-5C1657421CFF}" dt="2022-01-20T16:38:26.690" v="772" actId="478"/>
          <ac:spMkLst>
            <pc:docMk/>
            <pc:sldMk cId="2285357987" sldId="265"/>
            <ac:spMk id="3" creationId="{3AA52A1D-B9D8-4F95-8844-76F0C980A40C}"/>
          </ac:spMkLst>
        </pc:spChg>
        <pc:spChg chg="del">
          <ac:chgData name="Ирина Грузинцева" userId="2854403c0f3d48fe" providerId="LiveId" clId="{B361D474-63DB-45DE-B844-5C1657421CFF}" dt="2022-01-20T16:38:15.029" v="767" actId="931"/>
          <ac:spMkLst>
            <pc:docMk/>
            <pc:sldMk cId="2285357987" sldId="265"/>
            <ac:spMk id="4" creationId="{03A786DF-3753-4F60-8070-7FCFD832B580}"/>
          </ac:spMkLst>
        </pc:spChg>
        <pc:spChg chg="del">
          <ac:chgData name="Ирина Грузинцева" userId="2854403c0f3d48fe" providerId="LiveId" clId="{B361D474-63DB-45DE-B844-5C1657421CFF}" dt="2022-01-20T16:38:22.963" v="770" actId="478"/>
          <ac:spMkLst>
            <pc:docMk/>
            <pc:sldMk cId="2285357987" sldId="265"/>
            <ac:spMk id="5" creationId="{0528F113-8D76-45E5-B048-E57ED6CA9B89}"/>
          </ac:spMkLst>
        </pc:spChg>
        <pc:spChg chg="del">
          <ac:chgData name="Ирина Грузинцева" userId="2854403c0f3d48fe" providerId="LiveId" clId="{B361D474-63DB-45DE-B844-5C1657421CFF}" dt="2022-01-20T16:38:24.304" v="771" actId="478"/>
          <ac:spMkLst>
            <pc:docMk/>
            <pc:sldMk cId="2285357987" sldId="265"/>
            <ac:spMk id="6" creationId="{9BC4B38E-073C-4F50-A34B-AA88C8256EEA}"/>
          </ac:spMkLst>
        </pc:spChg>
        <pc:picChg chg="add mod ord">
          <ac:chgData name="Ирина Грузинцева" userId="2854403c0f3d48fe" providerId="LiveId" clId="{B361D474-63DB-45DE-B844-5C1657421CFF}" dt="2022-01-20T16:38:18.218" v="768" actId="167"/>
          <ac:picMkLst>
            <pc:docMk/>
            <pc:sldMk cId="2285357987" sldId="265"/>
            <ac:picMk id="7" creationId="{ADF693D8-B253-4E62-873E-A61A6D02B7F9}"/>
          </ac:picMkLst>
        </pc:picChg>
        <pc:picChg chg="add mod">
          <ac:chgData name="Ирина Грузинцева" userId="2854403c0f3d48fe" providerId="LiveId" clId="{B361D474-63DB-45DE-B844-5C1657421CFF}" dt="2022-02-01T14:00:16.758" v="2085" actId="1076"/>
          <ac:picMkLst>
            <pc:docMk/>
            <pc:sldMk cId="2285357987" sldId="265"/>
            <ac:picMk id="9" creationId="{B8FF63EB-0A4F-4245-BA96-2B5B113B1CD9}"/>
          </ac:picMkLst>
        </pc:picChg>
        <pc:cxnChg chg="add mod">
          <ac:chgData name="Ирина Грузинцева" userId="2854403c0f3d48fe" providerId="LiveId" clId="{B361D474-63DB-45DE-B844-5C1657421CFF}" dt="2022-02-01T14:00:43.521" v="2090" actId="1582"/>
          <ac:cxnSpMkLst>
            <pc:docMk/>
            <pc:sldMk cId="2285357987" sldId="265"/>
            <ac:cxnSpMk id="3" creationId="{C8B9CD29-E15D-44A0-9CB1-6CF585713F25}"/>
          </ac:cxnSpMkLst>
        </pc:cxnChg>
      </pc:sldChg>
      <pc:sldChg chg="addSp delSp modSp new mod ord">
        <pc:chgData name="Ирина Грузинцева" userId="2854403c0f3d48fe" providerId="LiveId" clId="{B361D474-63DB-45DE-B844-5C1657421CFF}" dt="2022-01-20T16:41:55.164" v="814" actId="478"/>
        <pc:sldMkLst>
          <pc:docMk/>
          <pc:sldMk cId="1264017388" sldId="266"/>
        </pc:sldMkLst>
        <pc:spChg chg="del">
          <ac:chgData name="Ирина Грузинцева" userId="2854403c0f3d48fe" providerId="LiveId" clId="{B361D474-63DB-45DE-B844-5C1657421CFF}" dt="2022-01-20T16:38:56.031" v="783" actId="478"/>
          <ac:spMkLst>
            <pc:docMk/>
            <pc:sldMk cId="1264017388" sldId="266"/>
            <ac:spMk id="2" creationId="{314400B1-ABF9-4459-A016-A83C4C931706}"/>
          </ac:spMkLst>
        </pc:spChg>
        <pc:spChg chg="del">
          <ac:chgData name="Ирина Грузинцева" userId="2854403c0f3d48fe" providerId="LiveId" clId="{B361D474-63DB-45DE-B844-5C1657421CFF}" dt="2022-01-20T16:39:02.991" v="786" actId="478"/>
          <ac:spMkLst>
            <pc:docMk/>
            <pc:sldMk cId="1264017388" sldId="266"/>
            <ac:spMk id="3" creationId="{D42FECD9-F577-4F90-88BF-7A7DD4AC5C34}"/>
          </ac:spMkLst>
        </pc:spChg>
        <pc:spChg chg="del">
          <ac:chgData name="Ирина Грузинцева" userId="2854403c0f3d48fe" providerId="LiveId" clId="{B361D474-63DB-45DE-B844-5C1657421CFF}" dt="2022-01-20T16:39:04.808" v="788" actId="478"/>
          <ac:spMkLst>
            <pc:docMk/>
            <pc:sldMk cId="1264017388" sldId="266"/>
            <ac:spMk id="4" creationId="{37F9D514-BAB7-479D-A955-D0DB4B2C339D}"/>
          </ac:spMkLst>
        </pc:spChg>
        <pc:spChg chg="del">
          <ac:chgData name="Ирина Грузинцева" userId="2854403c0f3d48fe" providerId="LiveId" clId="{B361D474-63DB-45DE-B844-5C1657421CFF}" dt="2022-01-20T16:38:59.757" v="784" actId="478"/>
          <ac:spMkLst>
            <pc:docMk/>
            <pc:sldMk cId="1264017388" sldId="266"/>
            <ac:spMk id="5" creationId="{36380618-5005-4222-8A12-4A2E4AD8EF06}"/>
          </ac:spMkLst>
        </pc:spChg>
        <pc:spChg chg="del">
          <ac:chgData name="Ирина Грузинцева" userId="2854403c0f3d48fe" providerId="LiveId" clId="{B361D474-63DB-45DE-B844-5C1657421CFF}" dt="2022-01-20T16:39:01.367" v="785" actId="478"/>
          <ac:spMkLst>
            <pc:docMk/>
            <pc:sldMk cId="1264017388" sldId="266"/>
            <ac:spMk id="6" creationId="{2D53BBA8-1CCB-487A-B015-39ADD536B0EE}"/>
          </ac:spMkLst>
        </pc:spChg>
        <pc:picChg chg="add mod ord">
          <ac:chgData name="Ирина Грузинцева" userId="2854403c0f3d48fe" providerId="LiveId" clId="{B361D474-63DB-45DE-B844-5C1657421CFF}" dt="2022-01-20T16:39:03.676" v="787" actId="1076"/>
          <ac:picMkLst>
            <pc:docMk/>
            <pc:sldMk cId="1264017388" sldId="266"/>
            <ac:picMk id="7" creationId="{8009C234-7438-4CEA-AB48-BAEFD672BAB6}"/>
          </ac:picMkLst>
        </pc:picChg>
        <pc:picChg chg="add mod">
          <ac:chgData name="Ирина Грузинцева" userId="2854403c0f3d48fe" providerId="LiveId" clId="{B361D474-63DB-45DE-B844-5C1657421CFF}" dt="2022-01-20T16:40:00.557" v="799" actId="1076"/>
          <ac:picMkLst>
            <pc:docMk/>
            <pc:sldMk cId="1264017388" sldId="266"/>
            <ac:picMk id="9" creationId="{4FB9576F-B1DF-4FB9-B122-70018EE81904}"/>
          </ac:picMkLst>
        </pc:picChg>
        <pc:picChg chg="add mod">
          <ac:chgData name="Ирина Грузинцева" userId="2854403c0f3d48fe" providerId="LiveId" clId="{B361D474-63DB-45DE-B844-5C1657421CFF}" dt="2022-01-20T16:40:04.181" v="800" actId="1076"/>
          <ac:picMkLst>
            <pc:docMk/>
            <pc:sldMk cId="1264017388" sldId="266"/>
            <ac:picMk id="11" creationId="{21C8CBB2-65D6-4520-A6FF-FFB9AB2BC228}"/>
          </ac:picMkLst>
        </pc:picChg>
        <pc:picChg chg="add del mod">
          <ac:chgData name="Ирина Грузинцева" userId="2854403c0f3d48fe" providerId="LiveId" clId="{B361D474-63DB-45DE-B844-5C1657421CFF}" dt="2022-01-20T16:41:55.164" v="814" actId="478"/>
          <ac:picMkLst>
            <pc:docMk/>
            <pc:sldMk cId="1264017388" sldId="266"/>
            <ac:picMk id="12" creationId="{C150A6A4-6263-4B74-A5B9-D28303A4DAE4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1-20T16:51:53.161" v="929" actId="1076"/>
        <pc:sldMkLst>
          <pc:docMk/>
          <pc:sldMk cId="796707854" sldId="267"/>
        </pc:sldMkLst>
        <pc:spChg chg="del">
          <ac:chgData name="Ирина Грузинцева" userId="2854403c0f3d48fe" providerId="LiveId" clId="{B361D474-63DB-45DE-B844-5C1657421CFF}" dt="2022-01-20T16:42:32.062" v="816" actId="478"/>
          <ac:spMkLst>
            <pc:docMk/>
            <pc:sldMk cId="796707854" sldId="267"/>
            <ac:spMk id="2" creationId="{B4565F0A-1993-495F-92ED-B1D0610F7366}"/>
          </ac:spMkLst>
        </pc:spChg>
        <pc:spChg chg="del">
          <ac:chgData name="Ирина Грузинцева" userId="2854403c0f3d48fe" providerId="LiveId" clId="{B361D474-63DB-45DE-B844-5C1657421CFF}" dt="2022-01-20T16:42:37.394" v="820" actId="478"/>
          <ac:spMkLst>
            <pc:docMk/>
            <pc:sldMk cId="796707854" sldId="267"/>
            <ac:spMk id="3" creationId="{BFC22396-CE22-4A42-93CB-3CCC41DD21ED}"/>
          </ac:spMkLst>
        </pc:spChg>
        <pc:spChg chg="del">
          <ac:chgData name="Ирина Грузинцева" userId="2854403c0f3d48fe" providerId="LiveId" clId="{B361D474-63DB-45DE-B844-5C1657421CFF}" dt="2022-01-20T16:42:39.010" v="821" actId="478"/>
          <ac:spMkLst>
            <pc:docMk/>
            <pc:sldMk cId="796707854" sldId="267"/>
            <ac:spMk id="4" creationId="{C1AD3D91-B62E-4CD0-BC47-0D2D8236DA4F}"/>
          </ac:spMkLst>
        </pc:spChg>
        <pc:spChg chg="del mod">
          <ac:chgData name="Ирина Грузинцева" userId="2854403c0f3d48fe" providerId="LiveId" clId="{B361D474-63DB-45DE-B844-5C1657421CFF}" dt="2022-01-20T16:42:33.857" v="818" actId="478"/>
          <ac:spMkLst>
            <pc:docMk/>
            <pc:sldMk cId="796707854" sldId="267"/>
            <ac:spMk id="5" creationId="{1EE425EB-77B9-4120-9675-0772F48CF58E}"/>
          </ac:spMkLst>
        </pc:spChg>
        <pc:spChg chg="del">
          <ac:chgData name="Ирина Грузинцева" userId="2854403c0f3d48fe" providerId="LiveId" clId="{B361D474-63DB-45DE-B844-5C1657421CFF}" dt="2022-01-20T16:42:35.354" v="819" actId="478"/>
          <ac:spMkLst>
            <pc:docMk/>
            <pc:sldMk cId="796707854" sldId="267"/>
            <ac:spMk id="6" creationId="{0C9546D2-8831-4BF7-B319-0D50F840B767}"/>
          </ac:spMkLst>
        </pc:spChg>
        <pc:picChg chg="add mod ord">
          <ac:chgData name="Ирина Грузинцева" userId="2854403c0f3d48fe" providerId="LiveId" clId="{B361D474-63DB-45DE-B844-5C1657421CFF}" dt="2022-01-20T16:42:28.306" v="815" actId="167"/>
          <ac:picMkLst>
            <pc:docMk/>
            <pc:sldMk cId="796707854" sldId="267"/>
            <ac:picMk id="7" creationId="{63683BF3-2185-4BAE-831D-F5E0BC749253}"/>
          </ac:picMkLst>
        </pc:picChg>
        <pc:picChg chg="add mod">
          <ac:chgData name="Ирина Грузинцева" userId="2854403c0f3d48fe" providerId="LiveId" clId="{B361D474-63DB-45DE-B844-5C1657421CFF}" dt="2022-01-20T16:51:53.161" v="929" actId="1076"/>
          <ac:picMkLst>
            <pc:docMk/>
            <pc:sldMk cId="796707854" sldId="267"/>
            <ac:picMk id="9" creationId="{57FA801D-539E-48ED-87E2-D70559B6BE25}"/>
          </ac:picMkLst>
        </pc:picChg>
      </pc:sldChg>
      <pc:sldChg chg="addSp delSp modSp new mod ord">
        <pc:chgData name="Ирина Грузинцева" userId="2854403c0f3d48fe" providerId="LiveId" clId="{B361D474-63DB-45DE-B844-5C1657421CFF}" dt="2022-01-20T16:44:53.798" v="846" actId="1076"/>
        <pc:sldMkLst>
          <pc:docMk/>
          <pc:sldMk cId="2748179794" sldId="268"/>
        </pc:sldMkLst>
        <pc:spChg chg="mod">
          <ac:chgData name="Ирина Грузинцева" userId="2854403c0f3d48fe" providerId="LiveId" clId="{B361D474-63DB-45DE-B844-5C1657421CFF}" dt="2022-01-20T16:44:11.349" v="840" actId="14100"/>
          <ac:spMkLst>
            <pc:docMk/>
            <pc:sldMk cId="2748179794" sldId="268"/>
            <ac:spMk id="2" creationId="{98CDD59E-FE37-444E-B285-5E21A6CA0C81}"/>
          </ac:spMkLst>
        </pc:spChg>
        <pc:spChg chg="del">
          <ac:chgData name="Ирина Грузинцева" userId="2854403c0f3d48fe" providerId="LiveId" clId="{B361D474-63DB-45DE-B844-5C1657421CFF}" dt="2022-01-20T16:43:53.397" v="833" actId="478"/>
          <ac:spMkLst>
            <pc:docMk/>
            <pc:sldMk cId="2748179794" sldId="268"/>
            <ac:spMk id="3" creationId="{780A665C-88BF-4F1D-8498-FA32553FDA23}"/>
          </ac:spMkLst>
        </pc:spChg>
        <pc:spChg chg="del">
          <ac:chgData name="Ирина Грузинцева" userId="2854403c0f3d48fe" providerId="LiveId" clId="{B361D474-63DB-45DE-B844-5C1657421CFF}" dt="2022-01-20T16:43:58.248" v="835" actId="478"/>
          <ac:spMkLst>
            <pc:docMk/>
            <pc:sldMk cId="2748179794" sldId="268"/>
            <ac:spMk id="4" creationId="{9AA3ECE2-1AE2-411B-8825-F46C09BA5B3C}"/>
          </ac:spMkLst>
        </pc:spChg>
        <pc:spChg chg="del">
          <ac:chgData name="Ирина Грузинцева" userId="2854403c0f3d48fe" providerId="LiveId" clId="{B361D474-63DB-45DE-B844-5C1657421CFF}" dt="2022-01-20T16:43:55.569" v="834" actId="478"/>
          <ac:spMkLst>
            <pc:docMk/>
            <pc:sldMk cId="2748179794" sldId="268"/>
            <ac:spMk id="5" creationId="{4303479F-C0BD-4052-AE01-A094E329421B}"/>
          </ac:spMkLst>
        </pc:spChg>
        <pc:spChg chg="del">
          <ac:chgData name="Ирина Грузинцева" userId="2854403c0f3d48fe" providerId="LiveId" clId="{B361D474-63DB-45DE-B844-5C1657421CFF}" dt="2022-01-20T16:43:59.777" v="836" actId="478"/>
          <ac:spMkLst>
            <pc:docMk/>
            <pc:sldMk cId="2748179794" sldId="268"/>
            <ac:spMk id="6" creationId="{6B57DD6E-A0CB-4CD3-8068-5372AB096CA1}"/>
          </ac:spMkLst>
        </pc:spChg>
        <pc:picChg chg="add mod ord">
          <ac:chgData name="Ирина Грузинцева" userId="2854403c0f3d48fe" providerId="LiveId" clId="{B361D474-63DB-45DE-B844-5C1657421CFF}" dt="2022-01-20T16:44:53.798" v="846" actId="1076"/>
          <ac:picMkLst>
            <pc:docMk/>
            <pc:sldMk cId="2748179794" sldId="268"/>
            <ac:picMk id="7" creationId="{6183BC72-8649-4760-B8E2-0EC3A097608A}"/>
          </ac:picMkLst>
        </pc:picChg>
      </pc:sldChg>
      <pc:sldChg chg="addSp delSp modSp new mod ord">
        <pc:chgData name="Ирина Грузинцева" userId="2854403c0f3d48fe" providerId="LiveId" clId="{B361D474-63DB-45DE-B844-5C1657421CFF}" dt="2022-01-20T16:50:20.750" v="924"/>
        <pc:sldMkLst>
          <pc:docMk/>
          <pc:sldMk cId="27488170" sldId="269"/>
        </pc:sldMkLst>
        <pc:spChg chg="mod">
          <ac:chgData name="Ирина Грузинцева" userId="2854403c0f3d48fe" providerId="LiveId" clId="{B361D474-63DB-45DE-B844-5C1657421CFF}" dt="2022-01-20T16:45:49.426" v="856" actId="14100"/>
          <ac:spMkLst>
            <pc:docMk/>
            <pc:sldMk cId="27488170" sldId="269"/>
            <ac:spMk id="2" creationId="{6FA84AF1-4395-48A1-8BEB-A354CAD82831}"/>
          </ac:spMkLst>
        </pc:spChg>
        <pc:spChg chg="mod">
          <ac:chgData name="Ирина Грузинцева" userId="2854403c0f3d48fe" providerId="LiveId" clId="{B361D474-63DB-45DE-B844-5C1657421CFF}" dt="2022-01-20T16:49:59.386" v="921" actId="14100"/>
          <ac:spMkLst>
            <pc:docMk/>
            <pc:sldMk cId="27488170" sldId="269"/>
            <ac:spMk id="3" creationId="{EFD9D125-D44A-49C1-AC69-608562E39EF6}"/>
          </ac:spMkLst>
        </pc:spChg>
        <pc:spChg chg="del">
          <ac:chgData name="Ирина Грузинцева" userId="2854403c0f3d48fe" providerId="LiveId" clId="{B361D474-63DB-45DE-B844-5C1657421CFF}" dt="2022-01-20T16:45:54.485" v="857" actId="478"/>
          <ac:spMkLst>
            <pc:docMk/>
            <pc:sldMk cId="27488170" sldId="269"/>
            <ac:spMk id="4" creationId="{DDF41EC0-1DEF-4CB1-85CF-457535E26959}"/>
          </ac:spMkLst>
        </pc:spChg>
        <pc:spChg chg="del">
          <ac:chgData name="Ирина Грузинцева" userId="2854403c0f3d48fe" providerId="LiveId" clId="{B361D474-63DB-45DE-B844-5C1657421CFF}" dt="2022-01-20T16:45:58.662" v="859" actId="478"/>
          <ac:spMkLst>
            <pc:docMk/>
            <pc:sldMk cId="27488170" sldId="269"/>
            <ac:spMk id="5" creationId="{93D9FFD7-9428-4A05-8FCF-ED8E56CF514B}"/>
          </ac:spMkLst>
        </pc:spChg>
        <pc:spChg chg="del">
          <ac:chgData name="Ирина Грузинцева" userId="2854403c0f3d48fe" providerId="LiveId" clId="{B361D474-63DB-45DE-B844-5C1657421CFF}" dt="2022-01-20T16:45:56.560" v="858" actId="478"/>
          <ac:spMkLst>
            <pc:docMk/>
            <pc:sldMk cId="27488170" sldId="269"/>
            <ac:spMk id="6" creationId="{6F1D660F-27E3-43B0-9BF5-E1A9721830D5}"/>
          </ac:spMkLst>
        </pc:spChg>
        <pc:picChg chg="add mod ord">
          <ac:chgData name="Ирина Грузинцева" userId="2854403c0f3d48fe" providerId="LiveId" clId="{B361D474-63DB-45DE-B844-5C1657421CFF}" dt="2022-01-20T16:45:29.975" v="847" actId="167"/>
          <ac:picMkLst>
            <pc:docMk/>
            <pc:sldMk cId="27488170" sldId="269"/>
            <ac:picMk id="7" creationId="{2F93AF20-25F7-4EE3-9705-D1EE14A5E756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2-01T13:32:38.373" v="2044" actId="1582"/>
        <pc:sldMkLst>
          <pc:docMk/>
          <pc:sldMk cId="324793662" sldId="270"/>
        </pc:sldMkLst>
        <pc:spChg chg="del">
          <ac:chgData name="Ирина Грузинцева" userId="2854403c0f3d48fe" providerId="LiveId" clId="{B361D474-63DB-45DE-B844-5C1657421CFF}" dt="2022-01-20T16:52:01.134" v="930" actId="478"/>
          <ac:spMkLst>
            <pc:docMk/>
            <pc:sldMk cId="324793662" sldId="270"/>
            <ac:spMk id="2" creationId="{1C25C53D-200D-4F1B-B3A4-D77C2DCBE3BA}"/>
          </ac:spMkLst>
        </pc:spChg>
        <pc:spChg chg="del">
          <ac:chgData name="Ирина Грузинцева" userId="2854403c0f3d48fe" providerId="LiveId" clId="{B361D474-63DB-45DE-B844-5C1657421CFF}" dt="2022-01-20T16:52:08.834" v="934" actId="478"/>
          <ac:spMkLst>
            <pc:docMk/>
            <pc:sldMk cId="324793662" sldId="270"/>
            <ac:spMk id="3" creationId="{D639916F-49C6-41F0-BA58-E2714960CB58}"/>
          </ac:spMkLst>
        </pc:spChg>
        <pc:spChg chg="del">
          <ac:chgData name="Ирина Грузинцева" userId="2854403c0f3d48fe" providerId="LiveId" clId="{B361D474-63DB-45DE-B844-5C1657421CFF}" dt="2022-01-20T16:52:10.486" v="935" actId="478"/>
          <ac:spMkLst>
            <pc:docMk/>
            <pc:sldMk cId="324793662" sldId="270"/>
            <ac:spMk id="4" creationId="{4B8AC486-1565-4296-B490-4D3E20AA6381}"/>
          </ac:spMkLst>
        </pc:spChg>
        <pc:spChg chg="del">
          <ac:chgData name="Ирина Грузинцева" userId="2854403c0f3d48fe" providerId="LiveId" clId="{B361D474-63DB-45DE-B844-5C1657421CFF}" dt="2022-01-20T16:52:02.755" v="931" actId="478"/>
          <ac:spMkLst>
            <pc:docMk/>
            <pc:sldMk cId="324793662" sldId="270"/>
            <ac:spMk id="5" creationId="{98272975-0E7E-4348-A8BE-9AA339657465}"/>
          </ac:spMkLst>
        </pc:spChg>
        <pc:spChg chg="del">
          <ac:chgData name="Ирина Грузинцева" userId="2854403c0f3d48fe" providerId="LiveId" clId="{B361D474-63DB-45DE-B844-5C1657421CFF}" dt="2022-01-20T16:52:06.348" v="933" actId="478"/>
          <ac:spMkLst>
            <pc:docMk/>
            <pc:sldMk cId="324793662" sldId="270"/>
            <ac:spMk id="6" creationId="{647F3E91-0314-4C0C-81BD-8D22AD20CB1E}"/>
          </ac:spMkLst>
        </pc:spChg>
        <pc:picChg chg="add mod ord">
          <ac:chgData name="Ирина Грузинцева" userId="2854403c0f3d48fe" providerId="LiveId" clId="{B361D474-63DB-45DE-B844-5C1657421CFF}" dt="2022-01-20T16:52:03.487" v="932" actId="1076"/>
          <ac:picMkLst>
            <pc:docMk/>
            <pc:sldMk cId="324793662" sldId="270"/>
            <ac:picMk id="7" creationId="{28984C7A-B5CA-44F1-AC8B-37B1F2CFDD03}"/>
          </ac:picMkLst>
        </pc:picChg>
        <pc:picChg chg="add mod">
          <ac:chgData name="Ирина Грузинцева" userId="2854403c0f3d48fe" providerId="LiveId" clId="{B361D474-63DB-45DE-B844-5C1657421CFF}" dt="2022-01-20T16:52:42.502" v="943" actId="14100"/>
          <ac:picMkLst>
            <pc:docMk/>
            <pc:sldMk cId="324793662" sldId="270"/>
            <ac:picMk id="9" creationId="{9429A669-7759-47AA-AFB9-FB0EBD8AC2DC}"/>
          </ac:picMkLst>
        </pc:picChg>
        <pc:cxnChg chg="add mod">
          <ac:chgData name="Ирина Грузинцева" userId="2854403c0f3d48fe" providerId="LiveId" clId="{B361D474-63DB-45DE-B844-5C1657421CFF}" dt="2022-02-01T13:32:38.373" v="2044" actId="1582"/>
          <ac:cxnSpMkLst>
            <pc:docMk/>
            <pc:sldMk cId="324793662" sldId="270"/>
            <ac:cxnSpMk id="3" creationId="{EDE1C7DF-9C76-482B-9978-C9CDE7CB5F8A}"/>
          </ac:cxnSpMkLst>
        </pc:cxnChg>
      </pc:sldChg>
      <pc:sldChg chg="addSp delSp modSp new mod">
        <pc:chgData name="Ирина Грузинцева" userId="2854403c0f3d48fe" providerId="LiveId" clId="{B361D474-63DB-45DE-B844-5C1657421CFF}" dt="2022-01-20T17:01:20.326" v="1007"/>
        <pc:sldMkLst>
          <pc:docMk/>
          <pc:sldMk cId="3943192814" sldId="271"/>
        </pc:sldMkLst>
        <pc:spChg chg="del mod">
          <ac:chgData name="Ирина Грузинцева" userId="2854403c0f3d48fe" providerId="LiveId" clId="{B361D474-63DB-45DE-B844-5C1657421CFF}" dt="2022-01-20T16:55:58.306" v="947" actId="478"/>
          <ac:spMkLst>
            <pc:docMk/>
            <pc:sldMk cId="3943192814" sldId="271"/>
            <ac:spMk id="2" creationId="{BB82E6A6-A252-4642-8D8C-87B970CE11FF}"/>
          </ac:spMkLst>
        </pc:spChg>
        <pc:spChg chg="del">
          <ac:chgData name="Ирина Грузинцева" userId="2854403c0f3d48fe" providerId="LiveId" clId="{B361D474-63DB-45DE-B844-5C1657421CFF}" dt="2022-01-20T16:56:04.441" v="950" actId="478"/>
          <ac:spMkLst>
            <pc:docMk/>
            <pc:sldMk cId="3943192814" sldId="271"/>
            <ac:spMk id="3" creationId="{DEF8BBF0-3D88-4CD2-B353-0D4AF5B19E63}"/>
          </ac:spMkLst>
        </pc:spChg>
        <pc:spChg chg="del">
          <ac:chgData name="Ирина Грузинцева" userId="2854403c0f3d48fe" providerId="LiveId" clId="{B361D474-63DB-45DE-B844-5C1657421CFF}" dt="2022-01-20T16:55:50.073" v="944" actId="931"/>
          <ac:spMkLst>
            <pc:docMk/>
            <pc:sldMk cId="3943192814" sldId="271"/>
            <ac:spMk id="4" creationId="{1A1C974A-C75B-4E33-8F3A-835ABBD7195A}"/>
          </ac:spMkLst>
        </pc:spChg>
        <pc:spChg chg="del">
          <ac:chgData name="Ирина Грузинцева" userId="2854403c0f3d48fe" providerId="LiveId" clId="{B361D474-63DB-45DE-B844-5C1657421CFF}" dt="2022-01-20T16:56:00.303" v="948" actId="478"/>
          <ac:spMkLst>
            <pc:docMk/>
            <pc:sldMk cId="3943192814" sldId="271"/>
            <ac:spMk id="5" creationId="{7327457E-CA0E-455B-867D-A9C7EAFE90D0}"/>
          </ac:spMkLst>
        </pc:spChg>
        <pc:spChg chg="del">
          <ac:chgData name="Ирина Грузинцева" userId="2854403c0f3d48fe" providerId="LiveId" clId="{B361D474-63DB-45DE-B844-5C1657421CFF}" dt="2022-01-20T16:56:02.029" v="949" actId="478"/>
          <ac:spMkLst>
            <pc:docMk/>
            <pc:sldMk cId="3943192814" sldId="271"/>
            <ac:spMk id="6" creationId="{8F50B356-C50D-46AD-809E-8B2A06408AC9}"/>
          </ac:spMkLst>
        </pc:spChg>
        <pc:grpChg chg="del mod">
          <ac:chgData name="Ирина Грузинцева" userId="2854403c0f3d48fe" providerId="LiveId" clId="{B361D474-63DB-45DE-B844-5C1657421CFF}" dt="2022-01-20T16:59:01.979" v="979"/>
          <ac:grpSpMkLst>
            <pc:docMk/>
            <pc:sldMk cId="3943192814" sldId="271"/>
            <ac:grpSpMk id="21" creationId="{B7E58555-EAC9-4C7D-B8D9-5FAA51473595}"/>
          </ac:grpSpMkLst>
        </pc:grpChg>
        <pc:grpChg chg="del mod">
          <ac:chgData name="Ирина Грузинцева" userId="2854403c0f3d48fe" providerId="LiveId" clId="{B361D474-63DB-45DE-B844-5C1657421CFF}" dt="2022-01-20T16:59:06.316" v="981"/>
          <ac:grpSpMkLst>
            <pc:docMk/>
            <pc:sldMk cId="3943192814" sldId="271"/>
            <ac:grpSpMk id="23" creationId="{2BE2F4BB-DD4A-43EA-95F8-F02C5E8C807E}"/>
          </ac:grpSpMkLst>
        </pc:grpChg>
        <pc:picChg chg="add mod ord">
          <ac:chgData name="Ирина Грузинцева" userId="2854403c0f3d48fe" providerId="LiveId" clId="{B361D474-63DB-45DE-B844-5C1657421CFF}" dt="2022-01-20T16:55:54.696" v="945" actId="167"/>
          <ac:picMkLst>
            <pc:docMk/>
            <pc:sldMk cId="3943192814" sldId="271"/>
            <ac:picMk id="7" creationId="{FAAD7A84-4B73-4770-8ECC-BCB0EC8BCCEA}"/>
          </ac:picMkLst>
        </pc:picChg>
        <pc:picChg chg="add mod">
          <ac:chgData name="Ирина Грузинцева" userId="2854403c0f3d48fe" providerId="LiveId" clId="{B361D474-63DB-45DE-B844-5C1657421CFF}" dt="2022-01-20T17:00:50.931" v="1003" actId="1076"/>
          <ac:picMkLst>
            <pc:docMk/>
            <pc:sldMk cId="3943192814" sldId="271"/>
            <ac:picMk id="9" creationId="{AE286DE4-94D5-4407-A290-A7309C3EF6FC}"/>
          </ac:picMkLst>
        </pc:picChg>
        <pc:picChg chg="add mod">
          <ac:chgData name="Ирина Грузинцева" userId="2854403c0f3d48fe" providerId="LiveId" clId="{B361D474-63DB-45DE-B844-5C1657421CFF}" dt="2022-01-20T17:00:45.741" v="1001" actId="1076"/>
          <ac:picMkLst>
            <pc:docMk/>
            <pc:sldMk cId="3943192814" sldId="271"/>
            <ac:picMk id="11" creationId="{80302507-B752-48B0-BAE9-B5BFD2EC1BB1}"/>
          </ac:picMkLst>
        </pc:picChg>
        <pc:picChg chg="add mod">
          <ac:chgData name="Ирина Грузинцева" userId="2854403c0f3d48fe" providerId="LiveId" clId="{B361D474-63DB-45DE-B844-5C1657421CFF}" dt="2022-01-20T17:01:06.006" v="1005" actId="14100"/>
          <ac:picMkLst>
            <pc:docMk/>
            <pc:sldMk cId="3943192814" sldId="271"/>
            <ac:picMk id="27" creationId="{3BEF9E8E-1134-4E84-B5FF-636197F8D816}"/>
          </ac:picMkLst>
        </pc:picChg>
        <pc:inkChg chg="add del">
          <ac:chgData name="Ирина Грузинцева" userId="2854403c0f3d48fe" providerId="LiveId" clId="{B361D474-63DB-45DE-B844-5C1657421CFF}" dt="2022-01-20T16:57:27" v="962"/>
          <ac:inkMkLst>
            <pc:docMk/>
            <pc:sldMk cId="3943192814" sldId="271"/>
            <ac:inkMk id="12" creationId="{16EAC985-2EEE-4E44-B710-94A85B8D7016}"/>
          </ac:inkMkLst>
        </pc:inkChg>
        <pc:inkChg chg="add del">
          <ac:chgData name="Ирина Грузинцева" userId="2854403c0f3d48fe" providerId="LiveId" clId="{B361D474-63DB-45DE-B844-5C1657421CFF}" dt="2022-01-20T16:57:49.004" v="964"/>
          <ac:inkMkLst>
            <pc:docMk/>
            <pc:sldMk cId="3943192814" sldId="271"/>
            <ac:inkMk id="13" creationId="{508F2147-D7B2-4A57-8626-9DF190B1D7C5}"/>
          </ac:inkMkLst>
        </pc:inkChg>
        <pc:inkChg chg="add del">
          <ac:chgData name="Ирина Грузинцева" userId="2854403c0f3d48fe" providerId="LiveId" clId="{B361D474-63DB-45DE-B844-5C1657421CFF}" dt="2022-01-20T16:58:07.444" v="966"/>
          <ac:inkMkLst>
            <pc:docMk/>
            <pc:sldMk cId="3943192814" sldId="271"/>
            <ac:inkMk id="14" creationId="{2BF7EF77-5D06-45B2-B24D-9CFE138A4D3D}"/>
          </ac:inkMkLst>
        </pc:inkChg>
        <pc:inkChg chg="add del">
          <ac:chgData name="Ирина Грузинцева" userId="2854403c0f3d48fe" providerId="LiveId" clId="{B361D474-63DB-45DE-B844-5C1657421CFF}" dt="2022-01-20T16:58:25.517" v="968"/>
          <ac:inkMkLst>
            <pc:docMk/>
            <pc:sldMk cId="3943192814" sldId="271"/>
            <ac:inkMk id="15" creationId="{54F0F331-F8F1-4AEF-B2E5-127DAEF44C38}"/>
          </ac:inkMkLst>
        </pc:inkChg>
        <pc:inkChg chg="add del">
          <ac:chgData name="Ирина Грузинцева" userId="2854403c0f3d48fe" providerId="LiveId" clId="{B361D474-63DB-45DE-B844-5C1657421CFF}" dt="2022-01-20T16:58:48.888" v="974"/>
          <ac:inkMkLst>
            <pc:docMk/>
            <pc:sldMk cId="3943192814" sldId="271"/>
            <ac:inkMk id="16" creationId="{959BA72B-F07F-473F-B5E0-F20A4BFFFABE}"/>
          </ac:inkMkLst>
        </pc:inkChg>
        <pc:inkChg chg="add del">
          <ac:chgData name="Ирина Грузинцева" userId="2854403c0f3d48fe" providerId="LiveId" clId="{B361D474-63DB-45DE-B844-5C1657421CFF}" dt="2022-01-20T16:58:48.888" v="973"/>
          <ac:inkMkLst>
            <pc:docMk/>
            <pc:sldMk cId="3943192814" sldId="271"/>
            <ac:inkMk id="17" creationId="{CDF9A2FF-8A72-40C1-BDFA-9AEB67D6B59E}"/>
          </ac:inkMkLst>
        </pc:inkChg>
        <pc:inkChg chg="add del">
          <ac:chgData name="Ирина Грузинцева" userId="2854403c0f3d48fe" providerId="LiveId" clId="{B361D474-63DB-45DE-B844-5C1657421CFF}" dt="2022-01-20T16:58:48.888" v="972"/>
          <ac:inkMkLst>
            <pc:docMk/>
            <pc:sldMk cId="3943192814" sldId="271"/>
            <ac:inkMk id="18" creationId="{369CBD69-57B1-4E3E-B7CA-90C18FE2A36A}"/>
          </ac:inkMkLst>
        </pc:inkChg>
        <pc:inkChg chg="add del mod">
          <ac:chgData name="Ирина Грузинцева" userId="2854403c0f3d48fe" providerId="LiveId" clId="{B361D474-63DB-45DE-B844-5C1657421CFF}" dt="2022-01-20T16:59:05.399" v="980"/>
          <ac:inkMkLst>
            <pc:docMk/>
            <pc:sldMk cId="3943192814" sldId="271"/>
            <ac:inkMk id="19" creationId="{1463CC48-6380-4A68-B7DD-7BE007C12DB3}"/>
          </ac:inkMkLst>
        </pc:inkChg>
        <pc:inkChg chg="add del mod">
          <ac:chgData name="Ирина Грузинцева" userId="2854403c0f3d48fe" providerId="LiveId" clId="{B361D474-63DB-45DE-B844-5C1657421CFF}" dt="2022-01-20T16:59:06.785" v="982"/>
          <ac:inkMkLst>
            <pc:docMk/>
            <pc:sldMk cId="3943192814" sldId="271"/>
            <ac:inkMk id="20" creationId="{79D59D96-B49A-4354-A662-020852B924CD}"/>
          </ac:inkMkLst>
        </pc:inkChg>
        <pc:inkChg chg="add del mod">
          <ac:chgData name="Ирина Грузинцева" userId="2854403c0f3d48fe" providerId="LiveId" clId="{B361D474-63DB-45DE-B844-5C1657421CFF}" dt="2022-01-20T16:59:06.316" v="981"/>
          <ac:inkMkLst>
            <pc:docMk/>
            <pc:sldMk cId="3943192814" sldId="271"/>
            <ac:inkMk id="22" creationId="{071C60D3-A79F-47FC-80E7-AC01EA20522A}"/>
          </ac:inkMkLst>
        </pc:inkChg>
        <pc:inkChg chg="add del">
          <ac:chgData name="Ирина Грузинцева" userId="2854403c0f3d48fe" providerId="LiveId" clId="{B361D474-63DB-45DE-B844-5C1657421CFF}" dt="2022-01-20T16:59:21.762" v="984"/>
          <ac:inkMkLst>
            <pc:docMk/>
            <pc:sldMk cId="3943192814" sldId="271"/>
            <ac:inkMk id="24" creationId="{D0A2696D-1332-435B-94BA-04D2BF6AB231}"/>
          </ac:inkMkLst>
        </pc:inkChg>
        <pc:inkChg chg="add del">
          <ac:chgData name="Ирина Грузинцева" userId="2854403c0f3d48fe" providerId="LiveId" clId="{B361D474-63DB-45DE-B844-5C1657421CFF}" dt="2022-01-20T16:59:37.416" v="986"/>
          <ac:inkMkLst>
            <pc:docMk/>
            <pc:sldMk cId="3943192814" sldId="271"/>
            <ac:inkMk id="25" creationId="{D2FB81B0-C64C-40E6-8D69-DCE973DD3E8D}"/>
          </ac:inkMkLst>
        </pc:inkChg>
        <pc:inkChg chg="add del">
          <ac:chgData name="Ирина Грузинцева" userId="2854403c0f3d48fe" providerId="LiveId" clId="{B361D474-63DB-45DE-B844-5C1657421CFF}" dt="2022-01-20T17:01:20.326" v="1007"/>
          <ac:inkMkLst>
            <pc:docMk/>
            <pc:sldMk cId="3943192814" sldId="271"/>
            <ac:inkMk id="28" creationId="{31790A20-B93D-485A-B7B9-7BF36F597D17}"/>
          </ac:inkMkLst>
        </pc:inkChg>
      </pc:sldChg>
      <pc:sldChg chg="new del">
        <pc:chgData name="Ирина Грузинцева" userId="2854403c0f3d48fe" providerId="LiveId" clId="{B361D474-63DB-45DE-B844-5C1657421CFF}" dt="2022-01-20T17:02:12.805" v="1023" actId="2696"/>
        <pc:sldMkLst>
          <pc:docMk/>
          <pc:sldMk cId="52084176" sldId="272"/>
        </pc:sldMkLst>
      </pc:sldChg>
      <pc:sldChg chg="new del">
        <pc:chgData name="Ирина Грузинцева" userId="2854403c0f3d48fe" providerId="LiveId" clId="{B361D474-63DB-45DE-B844-5C1657421CFF}" dt="2022-01-20T17:02:16.272" v="1024" actId="2696"/>
        <pc:sldMkLst>
          <pc:docMk/>
          <pc:sldMk cId="2842349572" sldId="273"/>
        </pc:sldMkLst>
      </pc:sldChg>
      <pc:sldChg chg="addSp delSp modSp add mod ord">
        <pc:chgData name="Ирина Грузинцева" userId="2854403c0f3d48fe" providerId="LiveId" clId="{B361D474-63DB-45DE-B844-5C1657421CFF}" dt="2022-01-20T18:05:54.785" v="1214" actId="14100"/>
        <pc:sldMkLst>
          <pc:docMk/>
          <pc:sldMk cId="569834700" sldId="274"/>
        </pc:sldMkLst>
        <pc:spChg chg="mod">
          <ac:chgData name="Ирина Грузинцева" userId="2854403c0f3d48fe" providerId="LiveId" clId="{B361D474-63DB-45DE-B844-5C1657421CFF}" dt="2022-01-20T18:04:57.740" v="1203" actId="14100"/>
          <ac:spMkLst>
            <pc:docMk/>
            <pc:sldMk cId="569834700" sldId="274"/>
            <ac:spMk id="2" creationId="{9C2724BC-864E-4BB2-93FB-314F7DA58292}"/>
          </ac:spMkLst>
        </pc:spChg>
        <pc:spChg chg="mod">
          <ac:chgData name="Ирина Грузинцева" userId="2854403c0f3d48fe" providerId="LiveId" clId="{B361D474-63DB-45DE-B844-5C1657421CFF}" dt="2022-01-20T18:05:54.785" v="1214" actId="14100"/>
          <ac:spMkLst>
            <pc:docMk/>
            <pc:sldMk cId="569834700" sldId="274"/>
            <ac:spMk id="3" creationId="{C4CB6CEA-C4BD-47DD-A4CE-05904FF59FFE}"/>
          </ac:spMkLst>
        </pc:spChg>
        <pc:spChg chg="del">
          <ac:chgData name="Ирина Грузинцева" userId="2854403c0f3d48fe" providerId="LiveId" clId="{B361D474-63DB-45DE-B844-5C1657421CFF}" dt="2022-01-20T17:03:46.948" v="1036" actId="931"/>
          <ac:spMkLst>
            <pc:docMk/>
            <pc:sldMk cId="569834700" sldId="274"/>
            <ac:spMk id="4" creationId="{10E4972D-6F90-4206-B24E-8FDFC8DA8F81}"/>
          </ac:spMkLst>
        </pc:spChg>
        <pc:spChg chg="del">
          <ac:chgData name="Ирина Грузинцева" userId="2854403c0f3d48fe" providerId="LiveId" clId="{B361D474-63DB-45DE-B844-5C1657421CFF}" dt="2022-01-20T17:06:05.177" v="1048" actId="478"/>
          <ac:spMkLst>
            <pc:docMk/>
            <pc:sldMk cId="569834700" sldId="274"/>
            <ac:spMk id="5" creationId="{727ED850-0411-40C8-8D23-12E4CAB5A1FD}"/>
          </ac:spMkLst>
        </pc:spChg>
        <pc:spChg chg="del">
          <ac:chgData name="Ирина Грузинцева" userId="2854403c0f3d48fe" providerId="LiveId" clId="{B361D474-63DB-45DE-B844-5C1657421CFF}" dt="2022-01-20T17:06:02.972" v="1047" actId="478"/>
          <ac:spMkLst>
            <pc:docMk/>
            <pc:sldMk cId="569834700" sldId="274"/>
            <ac:spMk id="6" creationId="{0431EF26-1C74-4B0D-9147-FFAD6508DF27}"/>
          </ac:spMkLst>
        </pc:spChg>
        <pc:picChg chg="add mod ord">
          <ac:chgData name="Ирина Грузинцева" userId="2854403c0f3d48fe" providerId="LiveId" clId="{B361D474-63DB-45DE-B844-5C1657421CFF}" dt="2022-01-20T18:05:25.055" v="1208" actId="14100"/>
          <ac:picMkLst>
            <pc:docMk/>
            <pc:sldMk cId="569834700" sldId="274"/>
            <ac:picMk id="8" creationId="{DAA79EE9-AE80-47EC-BA07-4C421235FDB8}"/>
          </ac:picMkLst>
        </pc:picChg>
        <pc:picChg chg="add del mod">
          <ac:chgData name="Ирина Грузинцева" userId="2854403c0f3d48fe" providerId="LiveId" clId="{B361D474-63DB-45DE-B844-5C1657421CFF}" dt="2022-01-20T17:15:48.091" v="1115" actId="21"/>
          <ac:picMkLst>
            <pc:docMk/>
            <pc:sldMk cId="569834700" sldId="274"/>
            <ac:picMk id="10" creationId="{287CFBBE-0D96-458E-A6A9-A95ABD29B314}"/>
          </ac:picMkLst>
        </pc:picChg>
      </pc:sldChg>
      <pc:sldChg chg="new del">
        <pc:chgData name="Ирина Грузинцева" userId="2854403c0f3d48fe" providerId="LiveId" clId="{B361D474-63DB-45DE-B844-5C1657421CFF}" dt="2022-01-20T17:02:20.706" v="1025" actId="2696"/>
        <pc:sldMkLst>
          <pc:docMk/>
          <pc:sldMk cId="4027375728" sldId="274"/>
        </pc:sldMkLst>
      </pc:sldChg>
      <pc:sldChg chg="new del">
        <pc:chgData name="Ирина Грузинцева" userId="2854403c0f3d48fe" providerId="LiveId" clId="{B361D474-63DB-45DE-B844-5C1657421CFF}" dt="2022-01-20T17:02:38.488" v="1029" actId="2696"/>
        <pc:sldMkLst>
          <pc:docMk/>
          <pc:sldMk cId="380219654" sldId="275"/>
        </pc:sldMkLst>
      </pc:sldChg>
      <pc:sldChg chg="addSp delSp modSp add mod ord">
        <pc:chgData name="Ирина Грузинцева" userId="2854403c0f3d48fe" providerId="LiveId" clId="{B361D474-63DB-45DE-B844-5C1657421CFF}" dt="2022-01-20T18:18:31.555" v="1414" actId="20577"/>
        <pc:sldMkLst>
          <pc:docMk/>
          <pc:sldMk cId="2697618869" sldId="275"/>
        </pc:sldMkLst>
        <pc:spChg chg="mod">
          <ac:chgData name="Ирина Грузинцева" userId="2854403c0f3d48fe" providerId="LiveId" clId="{B361D474-63DB-45DE-B844-5C1657421CFF}" dt="2022-01-20T18:06:17.969" v="1220" actId="207"/>
          <ac:spMkLst>
            <pc:docMk/>
            <pc:sldMk cId="2697618869" sldId="275"/>
            <ac:spMk id="2" creationId="{793F0319-8065-466D-99CE-6018547CC7D9}"/>
          </ac:spMkLst>
        </pc:spChg>
        <pc:spChg chg="mod">
          <ac:chgData name="Ирина Грузинцева" userId="2854403c0f3d48fe" providerId="LiveId" clId="{B361D474-63DB-45DE-B844-5C1657421CFF}" dt="2022-01-20T18:18:31.555" v="1414" actId="20577"/>
          <ac:spMkLst>
            <pc:docMk/>
            <pc:sldMk cId="2697618869" sldId="275"/>
            <ac:spMk id="3" creationId="{549D8A9C-3578-40E2-8991-80425519E8C9}"/>
          </ac:spMkLst>
        </pc:spChg>
        <pc:spChg chg="del">
          <ac:chgData name="Ирина Грузинцева" userId="2854403c0f3d48fe" providerId="LiveId" clId="{B361D474-63DB-45DE-B844-5C1657421CFF}" dt="2022-01-20T18:03:25.447" v="1186"/>
          <ac:spMkLst>
            <pc:docMk/>
            <pc:sldMk cId="2697618869" sldId="275"/>
            <ac:spMk id="4" creationId="{CFEDAF11-EDBC-4BDB-8749-784D55E23BD1}"/>
          </ac:spMkLst>
        </pc:spChg>
        <pc:spChg chg="del">
          <ac:chgData name="Ирина Грузинцева" userId="2854403c0f3d48fe" providerId="LiveId" clId="{B361D474-63DB-45DE-B844-5C1657421CFF}" dt="2022-01-20T18:03:51.995" v="1194" actId="478"/>
          <ac:spMkLst>
            <pc:docMk/>
            <pc:sldMk cId="2697618869" sldId="275"/>
            <ac:spMk id="5" creationId="{9B25E9F2-7B70-4E71-A6B9-8BDCD363E55C}"/>
          </ac:spMkLst>
        </pc:spChg>
        <pc:spChg chg="del">
          <ac:chgData name="Ирина Грузинцева" userId="2854403c0f3d48fe" providerId="LiveId" clId="{B361D474-63DB-45DE-B844-5C1657421CFF}" dt="2022-01-20T18:03:49.670" v="1193" actId="478"/>
          <ac:spMkLst>
            <pc:docMk/>
            <pc:sldMk cId="2697618869" sldId="275"/>
            <ac:spMk id="6" creationId="{25901E2B-9CE5-488C-913B-973E41CFD8E0}"/>
          </ac:spMkLst>
        </pc:spChg>
        <pc:picChg chg="add mod ord">
          <ac:chgData name="Ирина Грузинцева" userId="2854403c0f3d48fe" providerId="LiveId" clId="{B361D474-63DB-45DE-B844-5C1657421CFF}" dt="2022-01-20T18:10:09.398" v="1331" actId="1076"/>
          <ac:picMkLst>
            <pc:docMk/>
            <pc:sldMk cId="2697618869" sldId="275"/>
            <ac:picMk id="7" creationId="{A218D760-44BF-4F42-A120-ED78454AE28F}"/>
          </ac:picMkLst>
        </pc:picChg>
      </pc:sldChg>
      <pc:sldChg chg="addSp delSp modSp new mod ord">
        <pc:chgData name="Ирина Грузинцева" userId="2854403c0f3d48fe" providerId="LiveId" clId="{B361D474-63DB-45DE-B844-5C1657421CFF}" dt="2022-01-24T11:44:20.976" v="1831" actId="113"/>
        <pc:sldMkLst>
          <pc:docMk/>
          <pc:sldMk cId="2372727210" sldId="276"/>
        </pc:sldMkLst>
        <pc:spChg chg="mod">
          <ac:chgData name="Ирина Грузинцева" userId="2854403c0f3d48fe" providerId="LiveId" clId="{B361D474-63DB-45DE-B844-5C1657421CFF}" dt="2022-01-24T11:44:20.976" v="1831" actId="113"/>
          <ac:spMkLst>
            <pc:docMk/>
            <pc:sldMk cId="2372727210" sldId="276"/>
            <ac:spMk id="2" creationId="{EBB96362-7357-4C9E-92C8-5F2CA04A879A}"/>
          </ac:spMkLst>
        </pc:spChg>
        <pc:spChg chg="mod">
          <ac:chgData name="Ирина Грузинцева" userId="2854403c0f3d48fe" providerId="LiveId" clId="{B361D474-63DB-45DE-B844-5C1657421CFF}" dt="2022-01-20T18:36:06.672" v="1477" actId="20577"/>
          <ac:spMkLst>
            <pc:docMk/>
            <pc:sldMk cId="2372727210" sldId="276"/>
            <ac:spMk id="3" creationId="{64C8FDC9-77E1-4404-A5F8-3F59F0DCE0EC}"/>
          </ac:spMkLst>
        </pc:spChg>
        <pc:spChg chg="del">
          <ac:chgData name="Ирина Грузинцева" userId="2854403c0f3d48fe" providerId="LiveId" clId="{B361D474-63DB-45DE-B844-5C1657421CFF}" dt="2022-01-20T18:12:26.225" v="1341" actId="478"/>
          <ac:spMkLst>
            <pc:docMk/>
            <pc:sldMk cId="2372727210" sldId="276"/>
            <ac:spMk id="4" creationId="{A5B034B1-27AC-4E3E-BC98-93176672D5B5}"/>
          </ac:spMkLst>
        </pc:spChg>
        <pc:spChg chg="del">
          <ac:chgData name="Ирина Грузинцева" userId="2854403c0f3d48fe" providerId="LiveId" clId="{B361D474-63DB-45DE-B844-5C1657421CFF}" dt="2022-01-20T18:12:33.090" v="1344" actId="478"/>
          <ac:spMkLst>
            <pc:docMk/>
            <pc:sldMk cId="2372727210" sldId="276"/>
            <ac:spMk id="5" creationId="{FA3096FF-D765-4836-B831-F3A28033EF93}"/>
          </ac:spMkLst>
        </pc:spChg>
        <pc:spChg chg="del mod">
          <ac:chgData name="Ирина Грузинцева" userId="2854403c0f3d48fe" providerId="LiveId" clId="{B361D474-63DB-45DE-B844-5C1657421CFF}" dt="2022-01-20T18:12:29.995" v="1343" actId="478"/>
          <ac:spMkLst>
            <pc:docMk/>
            <pc:sldMk cId="2372727210" sldId="276"/>
            <ac:spMk id="6" creationId="{27CF7628-E0E4-459F-9BD8-E1A5D2CDE25A}"/>
          </ac:spMkLst>
        </pc:spChg>
        <pc:picChg chg="add mod ord">
          <ac:chgData name="Ирина Грузинцева" userId="2854403c0f3d48fe" providerId="LiveId" clId="{B361D474-63DB-45DE-B844-5C1657421CFF}" dt="2022-01-20T18:10:59.711" v="1335" actId="167"/>
          <ac:picMkLst>
            <pc:docMk/>
            <pc:sldMk cId="2372727210" sldId="276"/>
            <ac:picMk id="7" creationId="{5DE8681C-6004-4E3C-B194-1FA29577AEC2}"/>
          </ac:picMkLst>
        </pc:picChg>
      </pc:sldChg>
      <pc:sldChg chg="addSp delSp modSp new mod ord">
        <pc:chgData name="Ирина Грузинцева" userId="2854403c0f3d48fe" providerId="LiveId" clId="{B361D474-63DB-45DE-B844-5C1657421CFF}" dt="2022-02-01T13:06:46.138" v="1878" actId="21"/>
        <pc:sldMkLst>
          <pc:docMk/>
          <pc:sldMk cId="1321978384" sldId="277"/>
        </pc:sldMkLst>
        <pc:spChg chg="mod">
          <ac:chgData name="Ирина Грузинцева" userId="2854403c0f3d48fe" providerId="LiveId" clId="{B361D474-63DB-45DE-B844-5C1657421CFF}" dt="2022-01-20T18:31:16.407" v="1438" actId="14100"/>
          <ac:spMkLst>
            <pc:docMk/>
            <pc:sldMk cId="1321978384" sldId="277"/>
            <ac:spMk id="2" creationId="{D4230DF0-C4B2-487A-A98C-0E946F4F1426}"/>
          </ac:spMkLst>
        </pc:spChg>
        <pc:spChg chg="mod">
          <ac:chgData name="Ирина Грузинцева" userId="2854403c0f3d48fe" providerId="LiveId" clId="{B361D474-63DB-45DE-B844-5C1657421CFF}" dt="2022-01-20T18:35:31.959" v="1475" actId="20577"/>
          <ac:spMkLst>
            <pc:docMk/>
            <pc:sldMk cId="1321978384" sldId="277"/>
            <ac:spMk id="3" creationId="{D902D2E8-1440-4F04-B1DE-4F3DA60B2BD0}"/>
          </ac:spMkLst>
        </pc:spChg>
        <pc:spChg chg="del">
          <ac:chgData name="Ирина Грузинцева" userId="2854403c0f3d48fe" providerId="LiveId" clId="{B361D474-63DB-45DE-B844-5C1657421CFF}" dt="2022-01-20T18:19:17.202" v="1420" actId="478"/>
          <ac:spMkLst>
            <pc:docMk/>
            <pc:sldMk cId="1321978384" sldId="277"/>
            <ac:spMk id="4" creationId="{84E22CD9-A2A1-4855-AB4A-95F393B6EF56}"/>
          </ac:spMkLst>
        </pc:spChg>
        <pc:spChg chg="del">
          <ac:chgData name="Ирина Грузинцева" userId="2854403c0f3d48fe" providerId="LiveId" clId="{B361D474-63DB-45DE-B844-5C1657421CFF}" dt="2022-01-20T18:19:23.154" v="1422" actId="478"/>
          <ac:spMkLst>
            <pc:docMk/>
            <pc:sldMk cId="1321978384" sldId="277"/>
            <ac:spMk id="5" creationId="{FACC5D82-F3EA-4BFC-8711-A37C2BD47893}"/>
          </ac:spMkLst>
        </pc:spChg>
        <pc:spChg chg="del">
          <ac:chgData name="Ирина Грузинцева" userId="2854403c0f3d48fe" providerId="LiveId" clId="{B361D474-63DB-45DE-B844-5C1657421CFF}" dt="2022-01-20T18:19:20.629" v="1421" actId="478"/>
          <ac:spMkLst>
            <pc:docMk/>
            <pc:sldMk cId="1321978384" sldId="277"/>
            <ac:spMk id="6" creationId="{6B9238AE-D578-4790-BD49-7359DE4CCBD5}"/>
          </ac:spMkLst>
        </pc:spChg>
        <pc:picChg chg="add del mod">
          <ac:chgData name="Ирина Грузинцева" userId="2854403c0f3d48fe" providerId="LiveId" clId="{B361D474-63DB-45DE-B844-5C1657421CFF}" dt="2022-02-01T13:06:46.138" v="1878" actId="21"/>
          <ac:picMkLst>
            <pc:docMk/>
            <pc:sldMk cId="1321978384" sldId="277"/>
            <ac:picMk id="5" creationId="{CFB864F4-321F-40CE-96DC-B037EC4397F9}"/>
          </ac:picMkLst>
        </pc:picChg>
        <pc:picChg chg="add mod ord">
          <ac:chgData name="Ирина Грузинцева" userId="2854403c0f3d48fe" providerId="LiveId" clId="{B361D474-63DB-45DE-B844-5C1657421CFF}" dt="2022-01-20T18:19:13.453" v="1419" actId="167"/>
          <ac:picMkLst>
            <pc:docMk/>
            <pc:sldMk cId="1321978384" sldId="277"/>
            <ac:picMk id="7" creationId="{1032258A-6C78-4EEC-93C7-010E4BDF7511}"/>
          </ac:picMkLst>
        </pc:picChg>
        <pc:picChg chg="add mod ord">
          <ac:chgData name="Ирина Грузинцева" userId="2854403c0f3d48fe" providerId="LiveId" clId="{B361D474-63DB-45DE-B844-5C1657421CFF}" dt="2022-01-20T18:32:16.996" v="1442" actId="167"/>
          <ac:picMkLst>
            <pc:docMk/>
            <pc:sldMk cId="1321978384" sldId="277"/>
            <ac:picMk id="8" creationId="{281A6CFC-87E4-4095-AD2F-03F42BF1BE6F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1-20T18:53:42.037" v="1680" actId="207"/>
        <pc:sldMkLst>
          <pc:docMk/>
          <pc:sldMk cId="3501366514" sldId="278"/>
        </pc:sldMkLst>
        <pc:spChg chg="mod">
          <ac:chgData name="Ирина Грузинцева" userId="2854403c0f3d48fe" providerId="LiveId" clId="{B361D474-63DB-45DE-B844-5C1657421CFF}" dt="2022-01-20T18:53:42.037" v="1680" actId="207"/>
          <ac:spMkLst>
            <pc:docMk/>
            <pc:sldMk cId="3501366514" sldId="278"/>
            <ac:spMk id="2" creationId="{321D8877-67AD-406D-B97B-F760A3998B2E}"/>
          </ac:spMkLst>
        </pc:spChg>
        <pc:spChg chg="mod">
          <ac:chgData name="Ирина Грузинцева" userId="2854403c0f3d48fe" providerId="LiveId" clId="{B361D474-63DB-45DE-B844-5C1657421CFF}" dt="2022-01-20T18:41:06.914" v="1526" actId="20577"/>
          <ac:spMkLst>
            <pc:docMk/>
            <pc:sldMk cId="3501366514" sldId="278"/>
            <ac:spMk id="3" creationId="{E66B1594-81E0-46CC-8BD8-881AD30D21C9}"/>
          </ac:spMkLst>
        </pc:spChg>
        <pc:spChg chg="del mod">
          <ac:chgData name="Ирина Грузинцева" userId="2854403c0f3d48fe" providerId="LiveId" clId="{B361D474-63DB-45DE-B844-5C1657421CFF}" dt="2022-01-20T18:39:23.883" v="1497" actId="478"/>
          <ac:spMkLst>
            <pc:docMk/>
            <pc:sldMk cId="3501366514" sldId="278"/>
            <ac:spMk id="4" creationId="{839CFCA6-613E-4BB6-BB18-5E9269A2E52A}"/>
          </ac:spMkLst>
        </pc:spChg>
        <pc:spChg chg="del mod">
          <ac:chgData name="Ирина Грузинцева" userId="2854403c0f3d48fe" providerId="LiveId" clId="{B361D474-63DB-45DE-B844-5C1657421CFF}" dt="2022-01-20T18:39:29.435" v="1500" actId="478"/>
          <ac:spMkLst>
            <pc:docMk/>
            <pc:sldMk cId="3501366514" sldId="278"/>
            <ac:spMk id="5" creationId="{E75F7886-9527-4E82-8D59-E40EB9EBB1D8}"/>
          </ac:spMkLst>
        </pc:spChg>
        <pc:spChg chg="del">
          <ac:chgData name="Ирина Грузинцева" userId="2854403c0f3d48fe" providerId="LiveId" clId="{B361D474-63DB-45DE-B844-5C1657421CFF}" dt="2022-01-20T18:39:25.869" v="1498" actId="478"/>
          <ac:spMkLst>
            <pc:docMk/>
            <pc:sldMk cId="3501366514" sldId="278"/>
            <ac:spMk id="6" creationId="{A867E36C-B31E-477B-9CB6-E6392C70731C}"/>
          </ac:spMkLst>
        </pc:spChg>
        <pc:picChg chg="add mod ord">
          <ac:chgData name="Ирина Грузинцева" userId="2854403c0f3d48fe" providerId="LiveId" clId="{B361D474-63DB-45DE-B844-5C1657421CFF}" dt="2022-01-20T18:37:12.047" v="1479" actId="167"/>
          <ac:picMkLst>
            <pc:docMk/>
            <pc:sldMk cId="3501366514" sldId="278"/>
            <ac:picMk id="7" creationId="{9B00EDBE-21A6-41DE-87C8-192F92AF0EF0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1-20T18:53:47.708" v="1681" actId="207"/>
        <pc:sldMkLst>
          <pc:docMk/>
          <pc:sldMk cId="107685549" sldId="279"/>
        </pc:sldMkLst>
        <pc:spChg chg="mod">
          <ac:chgData name="Ирина Грузинцева" userId="2854403c0f3d48fe" providerId="LiveId" clId="{B361D474-63DB-45DE-B844-5C1657421CFF}" dt="2022-01-20T18:53:47.708" v="1681" actId="207"/>
          <ac:spMkLst>
            <pc:docMk/>
            <pc:sldMk cId="107685549" sldId="279"/>
            <ac:spMk id="2" creationId="{32FC1F0B-7A35-4856-9578-5580F369B628}"/>
          </ac:spMkLst>
        </pc:spChg>
        <pc:spChg chg="mod">
          <ac:chgData name="Ирина Грузинцева" userId="2854403c0f3d48fe" providerId="LiveId" clId="{B361D474-63DB-45DE-B844-5C1657421CFF}" dt="2022-01-20T18:46:20.022" v="1577" actId="20577"/>
          <ac:spMkLst>
            <pc:docMk/>
            <pc:sldMk cId="107685549" sldId="279"/>
            <ac:spMk id="3" creationId="{13AD5329-00EC-4D5F-8FAC-734657A5AAE7}"/>
          </ac:spMkLst>
        </pc:spChg>
        <pc:spChg chg="del">
          <ac:chgData name="Ирина Грузинцева" userId="2854403c0f3d48fe" providerId="LiveId" clId="{B361D474-63DB-45DE-B844-5C1657421CFF}" dt="2022-01-20T18:41:21.029" v="1528" actId="478"/>
          <ac:spMkLst>
            <pc:docMk/>
            <pc:sldMk cId="107685549" sldId="279"/>
            <ac:spMk id="4" creationId="{51FF00E5-DFFF-4B18-B5A7-49FAE8B8A068}"/>
          </ac:spMkLst>
        </pc:spChg>
        <pc:spChg chg="del">
          <ac:chgData name="Ирина Грузинцева" userId="2854403c0f3d48fe" providerId="LiveId" clId="{B361D474-63DB-45DE-B844-5C1657421CFF}" dt="2022-01-20T18:41:26.457" v="1530" actId="478"/>
          <ac:spMkLst>
            <pc:docMk/>
            <pc:sldMk cId="107685549" sldId="279"/>
            <ac:spMk id="5" creationId="{9B9288CD-5677-46FD-BF93-369E5ECB72E8}"/>
          </ac:spMkLst>
        </pc:spChg>
        <pc:spChg chg="del">
          <ac:chgData name="Ирина Грузинцева" userId="2854403c0f3d48fe" providerId="LiveId" clId="{B361D474-63DB-45DE-B844-5C1657421CFF}" dt="2022-01-20T18:41:22.863" v="1529" actId="478"/>
          <ac:spMkLst>
            <pc:docMk/>
            <pc:sldMk cId="107685549" sldId="279"/>
            <ac:spMk id="6" creationId="{9AFBE823-DF7A-48CE-8276-86C8731EE6BF}"/>
          </ac:spMkLst>
        </pc:spChg>
        <pc:picChg chg="add mod ord">
          <ac:chgData name="Ирина Грузинцева" userId="2854403c0f3d48fe" providerId="LiveId" clId="{B361D474-63DB-45DE-B844-5C1657421CFF}" dt="2022-01-20T18:41:18.521" v="1527" actId="167"/>
          <ac:picMkLst>
            <pc:docMk/>
            <pc:sldMk cId="107685549" sldId="279"/>
            <ac:picMk id="7" creationId="{CE85E488-3468-4DA4-8E97-765E40D9B757}"/>
          </ac:picMkLst>
        </pc:picChg>
      </pc:sldChg>
      <pc:sldChg chg="addSp delSp modSp add mod">
        <pc:chgData name="Ирина Грузинцева" userId="2854403c0f3d48fe" providerId="LiveId" clId="{B361D474-63DB-45DE-B844-5C1657421CFF}" dt="2022-01-20T17:59:30.148" v="1157" actId="1076"/>
        <pc:sldMkLst>
          <pc:docMk/>
          <pc:sldMk cId="1862989954" sldId="280"/>
        </pc:sldMkLst>
        <pc:picChg chg="add del mod">
          <ac:chgData name="Ирина Грузинцева" userId="2854403c0f3d48fe" providerId="LiveId" clId="{B361D474-63DB-45DE-B844-5C1657421CFF}" dt="2022-01-20T17:26:11.327" v="1131" actId="21"/>
          <ac:picMkLst>
            <pc:docMk/>
            <pc:sldMk cId="1862989954" sldId="280"/>
            <ac:picMk id="3" creationId="{868F34C0-A96A-4B9F-96A7-DCE26F6B6118}"/>
          </ac:picMkLst>
        </pc:picChg>
        <pc:picChg chg="add mod">
          <ac:chgData name="Ирина Грузинцева" userId="2854403c0f3d48fe" providerId="LiveId" clId="{B361D474-63DB-45DE-B844-5C1657421CFF}" dt="2022-01-20T17:59:30.148" v="1157" actId="1076"/>
          <ac:picMkLst>
            <pc:docMk/>
            <pc:sldMk cId="1862989954" sldId="280"/>
            <ac:picMk id="5" creationId="{4C130F78-75DA-4AA9-A9FF-507D48995FB3}"/>
          </ac:picMkLst>
        </pc:picChg>
        <pc:picChg chg="add del mod">
          <ac:chgData name="Ирина Грузинцева" userId="2854403c0f3d48fe" providerId="LiveId" clId="{B361D474-63DB-45DE-B844-5C1657421CFF}" dt="2022-01-20T17:58:39.507" v="1148" actId="21"/>
          <ac:picMkLst>
            <pc:docMk/>
            <pc:sldMk cId="1862989954" sldId="280"/>
            <ac:picMk id="7" creationId="{65F8260E-B9EA-43FF-80CF-A8CEBCCDECB2}"/>
          </ac:picMkLst>
        </pc:picChg>
        <pc:picChg chg="ord">
          <ac:chgData name="Ирина Грузинцева" userId="2854403c0f3d48fe" providerId="LiveId" clId="{B361D474-63DB-45DE-B844-5C1657421CFF}" dt="2022-01-20T17:02:58.918" v="1032" actId="167"/>
          <ac:picMkLst>
            <pc:docMk/>
            <pc:sldMk cId="1862989954" sldId="280"/>
            <ac:picMk id="8" creationId="{93622048-CA76-43EE-A05A-951BE0475390}"/>
          </ac:picMkLst>
        </pc:picChg>
        <pc:picChg chg="add del mod">
          <ac:chgData name="Ирина Грузинцева" userId="2854403c0f3d48fe" providerId="LiveId" clId="{B361D474-63DB-45DE-B844-5C1657421CFF}" dt="2022-01-20T17:59:04.725" v="1150" actId="21"/>
          <ac:picMkLst>
            <pc:docMk/>
            <pc:sldMk cId="1862989954" sldId="280"/>
            <ac:picMk id="10" creationId="{85E89AA5-3A1F-4D04-B9D6-B11247170395}"/>
          </ac:picMkLst>
        </pc:picChg>
        <pc:picChg chg="ord">
          <ac:chgData name="Ирина Грузинцева" userId="2854403c0f3d48fe" providerId="LiveId" clId="{B361D474-63DB-45DE-B844-5C1657421CFF}" dt="2022-01-20T17:02:55.278" v="1031" actId="167"/>
          <ac:picMkLst>
            <pc:docMk/>
            <pc:sldMk cId="1862989954" sldId="280"/>
            <ac:picMk id="11" creationId="{764FBC81-E958-40D3-A925-F03D5A63E231}"/>
          </ac:picMkLst>
        </pc:picChg>
        <pc:picChg chg="add mod">
          <ac:chgData name="Ирина Грузинцева" userId="2854403c0f3d48fe" providerId="LiveId" clId="{B361D474-63DB-45DE-B844-5C1657421CFF}" dt="2022-01-20T17:59:28.475" v="1156" actId="1076"/>
          <ac:picMkLst>
            <pc:docMk/>
            <pc:sldMk cId="1862989954" sldId="280"/>
            <ac:picMk id="13" creationId="{9FA99823-1C8A-4E91-BFBA-1B159AD35F5B}"/>
          </ac:picMkLst>
        </pc:picChg>
      </pc:sldChg>
      <pc:sldChg chg="addSp modSp add mod">
        <pc:chgData name="Ирина Грузинцева" userId="2854403c0f3d48fe" providerId="LiveId" clId="{B361D474-63DB-45DE-B844-5C1657421CFF}" dt="2022-01-20T17:57:34.251" v="1142" actId="14100"/>
        <pc:sldMkLst>
          <pc:docMk/>
          <pc:sldMk cId="3205591252" sldId="281"/>
        </pc:sldMkLst>
        <pc:picChg chg="add mod">
          <ac:chgData name="Ирина Грузинцева" userId="2854403c0f3d48fe" providerId="LiveId" clId="{B361D474-63DB-45DE-B844-5C1657421CFF}" dt="2022-01-20T17:56:58.898" v="1137" actId="1076"/>
          <ac:picMkLst>
            <pc:docMk/>
            <pc:sldMk cId="3205591252" sldId="281"/>
            <ac:picMk id="3" creationId="{2BB57DA1-E9B2-49EE-AE14-7F6252C8E1FF}"/>
          </ac:picMkLst>
        </pc:picChg>
        <pc:picChg chg="add mod">
          <ac:chgData name="Ирина Грузинцева" userId="2854403c0f3d48fe" providerId="LiveId" clId="{B361D474-63DB-45DE-B844-5C1657421CFF}" dt="2022-01-20T17:57:34.251" v="1142" actId="14100"/>
          <ac:picMkLst>
            <pc:docMk/>
            <pc:sldMk cId="3205591252" sldId="281"/>
            <ac:picMk id="5" creationId="{FD182CF7-7154-4245-9B29-77EB8258FAB0}"/>
          </ac:picMkLst>
        </pc:picChg>
        <pc:picChg chg="ord">
          <ac:chgData name="Ирина Грузинцева" userId="2854403c0f3d48fe" providerId="LiveId" clId="{B361D474-63DB-45DE-B844-5C1657421CFF}" dt="2022-01-20T17:02:46.727" v="1030" actId="167"/>
          <ac:picMkLst>
            <pc:docMk/>
            <pc:sldMk cId="3205591252" sldId="281"/>
            <ac:picMk id="11" creationId="{764FBC81-E958-40D3-A925-F03D5A63E231}"/>
          </ac:picMkLst>
        </pc:picChg>
      </pc:sldChg>
      <pc:sldChg chg="addSp delSp modSp add mod">
        <pc:chgData name="Ирина Грузинцева" userId="2854403c0f3d48fe" providerId="LiveId" clId="{B361D474-63DB-45DE-B844-5C1657421CFF}" dt="2022-02-01T13:58:32.250" v="2077" actId="1076"/>
        <pc:sldMkLst>
          <pc:docMk/>
          <pc:sldMk cId="1708655646" sldId="282"/>
        </pc:sldMkLst>
        <pc:picChg chg="add del mod">
          <ac:chgData name="Ирина Грузинцева" userId="2854403c0f3d48fe" providerId="LiveId" clId="{B361D474-63DB-45DE-B844-5C1657421CFF}" dt="2022-02-01T13:56:43.097" v="2054" actId="21"/>
          <ac:picMkLst>
            <pc:docMk/>
            <pc:sldMk cId="1708655646" sldId="282"/>
            <ac:picMk id="3" creationId="{EE0F0F50-49D8-4BBF-8427-78863350A6E5}"/>
          </ac:picMkLst>
        </pc:picChg>
        <pc:picChg chg="add mod">
          <ac:chgData name="Ирина Грузинцева" userId="2854403c0f3d48fe" providerId="LiveId" clId="{B361D474-63DB-45DE-B844-5C1657421CFF}" dt="2022-02-01T13:58:32.250" v="2077" actId="1076"/>
          <ac:picMkLst>
            <pc:docMk/>
            <pc:sldMk cId="1708655646" sldId="282"/>
            <ac:picMk id="4" creationId="{9CF28432-5827-4CB5-A758-8A630C226B85}"/>
          </ac:picMkLst>
        </pc:picChg>
        <pc:picChg chg="add mod">
          <ac:chgData name="Ирина Грузинцева" userId="2854403c0f3d48fe" providerId="LiveId" clId="{B361D474-63DB-45DE-B844-5C1657421CFF}" dt="2022-02-01T13:58:29.892" v="2076" actId="1076"/>
          <ac:picMkLst>
            <pc:docMk/>
            <pc:sldMk cId="1708655646" sldId="282"/>
            <ac:picMk id="6" creationId="{EA3F24B3-C44E-49FA-80AC-C9D0348D9589}"/>
          </ac:picMkLst>
        </pc:picChg>
        <pc:picChg chg="add mod">
          <ac:chgData name="Ирина Грузинцева" userId="2854403c0f3d48fe" providerId="LiveId" clId="{B361D474-63DB-45DE-B844-5C1657421CFF}" dt="2022-02-01T13:58:25.928" v="2075" actId="1076"/>
          <ac:picMkLst>
            <pc:docMk/>
            <pc:sldMk cId="1708655646" sldId="282"/>
            <ac:picMk id="7" creationId="{7FB4B591-79F3-4784-AAA6-97375176CC2D}"/>
          </ac:picMkLst>
        </pc:picChg>
      </pc:sldChg>
      <pc:sldChg chg="addSp modSp add mod">
        <pc:chgData name="Ирина Грузинцева" userId="2854403c0f3d48fe" providerId="LiveId" clId="{B361D474-63DB-45DE-B844-5C1657421CFF}" dt="2022-01-20T18:00:27.913" v="1168" actId="14100"/>
        <pc:sldMkLst>
          <pc:docMk/>
          <pc:sldMk cId="2018234719" sldId="283"/>
        </pc:sldMkLst>
        <pc:picChg chg="add mod">
          <ac:chgData name="Ирина Грузинцева" userId="2854403c0f3d48fe" providerId="LiveId" clId="{B361D474-63DB-45DE-B844-5C1657421CFF}" dt="2022-01-20T18:00:27.913" v="1168" actId="14100"/>
          <ac:picMkLst>
            <pc:docMk/>
            <pc:sldMk cId="2018234719" sldId="283"/>
            <ac:picMk id="3" creationId="{45740AAE-9716-4409-ABF1-2A4DA5DA74C0}"/>
          </ac:picMkLst>
        </pc:picChg>
        <pc:picChg chg="add mod">
          <ac:chgData name="Ирина Грузинцева" userId="2854403c0f3d48fe" providerId="LiveId" clId="{B361D474-63DB-45DE-B844-5C1657421CFF}" dt="2022-01-20T17:59:47.085" v="1160" actId="1076"/>
          <ac:picMkLst>
            <pc:docMk/>
            <pc:sldMk cId="2018234719" sldId="283"/>
            <ac:picMk id="4" creationId="{E8AD6F6B-E706-4776-8DD2-D3EA3805333F}"/>
          </ac:picMkLst>
        </pc:picChg>
        <pc:picChg chg="ord">
          <ac:chgData name="Ирина Грузинцева" userId="2854403c0f3d48fe" providerId="LiveId" clId="{B361D474-63DB-45DE-B844-5C1657421CFF}" dt="2022-01-20T17:03:09.394" v="1033" actId="167"/>
          <ac:picMkLst>
            <pc:docMk/>
            <pc:sldMk cId="2018234719" sldId="283"/>
            <ac:picMk id="11" creationId="{764FBC81-E958-40D3-A925-F03D5A63E231}"/>
          </ac:picMkLst>
        </pc:picChg>
      </pc:sldChg>
      <pc:sldChg chg="addSp modSp add mod ord">
        <pc:chgData name="Ирина Грузинцева" userId="2854403c0f3d48fe" providerId="LiveId" clId="{B361D474-63DB-45DE-B844-5C1657421CFF}" dt="2022-02-01T13:34:07.662" v="2048"/>
        <pc:sldMkLst>
          <pc:docMk/>
          <pc:sldMk cId="675704956" sldId="284"/>
        </pc:sldMkLst>
        <pc:picChg chg="ord">
          <ac:chgData name="Ирина Грузинцева" userId="2854403c0f3d48fe" providerId="LiveId" clId="{B361D474-63DB-45DE-B844-5C1657421CFF}" dt="2022-01-20T18:03:08.783" v="1184" actId="167"/>
          <ac:picMkLst>
            <pc:docMk/>
            <pc:sldMk cId="675704956" sldId="284"/>
            <ac:picMk id="11" creationId="{764FBC81-E958-40D3-A925-F03D5A63E231}"/>
          </ac:picMkLst>
        </pc:picChg>
        <pc:cxnChg chg="add mod">
          <ac:chgData name="Ирина Грузинцева" userId="2854403c0f3d48fe" providerId="LiveId" clId="{B361D474-63DB-45DE-B844-5C1657421CFF}" dt="2022-02-01T13:06:06.501" v="1876" actId="1582"/>
          <ac:cxnSpMkLst>
            <pc:docMk/>
            <pc:sldMk cId="675704956" sldId="284"/>
            <ac:cxnSpMk id="4" creationId="{F27785E1-BCDE-4E5F-92E4-E7FC5ECF440C}"/>
          </ac:cxnSpMkLst>
        </pc:cxnChg>
      </pc:sldChg>
      <pc:sldChg chg="addSp modSp add mod">
        <pc:chgData name="Ирина Грузинцева" userId="2854403c0f3d48fe" providerId="LiveId" clId="{B361D474-63DB-45DE-B844-5C1657421CFF}" dt="2022-02-01T14:02:03.577" v="2100" actId="14100"/>
        <pc:sldMkLst>
          <pc:docMk/>
          <pc:sldMk cId="3203431555" sldId="285"/>
        </pc:sldMkLst>
        <pc:picChg chg="mod">
          <ac:chgData name="Ирина Грузинцева" userId="2854403c0f3d48fe" providerId="LiveId" clId="{B361D474-63DB-45DE-B844-5C1657421CFF}" dt="2022-02-01T13:04:56.526" v="1871" actId="1076"/>
          <ac:picMkLst>
            <pc:docMk/>
            <pc:sldMk cId="3203431555" sldId="285"/>
            <ac:picMk id="5" creationId="{4242B0A0-8819-436F-A915-173CE9645685}"/>
          </ac:picMkLst>
        </pc:picChg>
        <pc:picChg chg="ord">
          <ac:chgData name="Ирина Грузинцева" userId="2854403c0f3d48fe" providerId="LiveId" clId="{B361D474-63DB-45DE-B844-5C1657421CFF}" dt="2022-01-20T18:03:03.163" v="1183" actId="167"/>
          <ac:picMkLst>
            <pc:docMk/>
            <pc:sldMk cId="3203431555" sldId="285"/>
            <ac:picMk id="11" creationId="{764FBC81-E958-40D3-A925-F03D5A63E231}"/>
          </ac:picMkLst>
        </pc:picChg>
        <pc:cxnChg chg="add mod">
          <ac:chgData name="Ирина Грузинцева" userId="2854403c0f3d48fe" providerId="LiveId" clId="{B361D474-63DB-45DE-B844-5C1657421CFF}" dt="2022-02-01T14:02:03.577" v="2100" actId="14100"/>
          <ac:cxnSpMkLst>
            <pc:docMk/>
            <pc:sldMk cId="3203431555" sldId="285"/>
            <ac:cxnSpMk id="4" creationId="{5541A2A1-CE47-4F15-9E8E-83E6EC875BAB}"/>
          </ac:cxnSpMkLst>
        </pc:cxnChg>
      </pc:sldChg>
      <pc:sldChg chg="addSp modSp add mod">
        <pc:chgData name="Ирина Грузинцева" userId="2854403c0f3d48fe" providerId="LiveId" clId="{B361D474-63DB-45DE-B844-5C1657421CFF}" dt="2022-02-01T13:03:45.922" v="1866" actId="1076"/>
        <pc:sldMkLst>
          <pc:docMk/>
          <pc:sldMk cId="81292659" sldId="286"/>
        </pc:sldMkLst>
        <pc:picChg chg="add mod">
          <ac:chgData name="Ирина Грузинцева" userId="2854403c0f3d48fe" providerId="LiveId" clId="{B361D474-63DB-45DE-B844-5C1657421CFF}" dt="2022-02-01T13:03:43.937" v="1865" actId="1076"/>
          <ac:picMkLst>
            <pc:docMk/>
            <pc:sldMk cId="81292659" sldId="286"/>
            <ac:picMk id="3" creationId="{3B17764A-B977-4B0A-841D-087FE92AA983}"/>
          </ac:picMkLst>
        </pc:picChg>
        <pc:picChg chg="add mod">
          <ac:chgData name="Ирина Грузинцева" userId="2854403c0f3d48fe" providerId="LiveId" clId="{B361D474-63DB-45DE-B844-5C1657421CFF}" dt="2022-02-01T13:03:45.922" v="1866" actId="1076"/>
          <ac:picMkLst>
            <pc:docMk/>
            <pc:sldMk cId="81292659" sldId="286"/>
            <ac:picMk id="5" creationId="{D840AD02-AC03-4350-8D42-5962ECA2EF8C}"/>
          </ac:picMkLst>
        </pc:picChg>
        <pc:picChg chg="ord">
          <ac:chgData name="Ирина Грузинцева" userId="2854403c0f3d48fe" providerId="LiveId" clId="{B361D474-63DB-45DE-B844-5C1657421CFF}" dt="2022-01-20T18:10:34.786" v="1332" actId="167"/>
          <ac:picMkLst>
            <pc:docMk/>
            <pc:sldMk cId="81292659" sldId="286"/>
            <ac:picMk id="8" creationId="{93622048-CA76-43EE-A05A-951BE0475390}"/>
          </ac:picMkLst>
        </pc:picChg>
        <pc:picChg chg="ord">
          <ac:chgData name="Ирина Грузинцева" userId="2854403c0f3d48fe" providerId="LiveId" clId="{B361D474-63DB-45DE-B844-5C1657421CFF}" dt="2022-01-20T18:02:57.063" v="1182" actId="167"/>
          <ac:picMkLst>
            <pc:docMk/>
            <pc:sldMk cId="81292659" sldId="286"/>
            <ac:picMk id="11" creationId="{764FBC81-E958-40D3-A925-F03D5A63E231}"/>
          </ac:picMkLst>
        </pc:picChg>
      </pc:sldChg>
      <pc:sldChg chg="add del">
        <pc:chgData name="Ирина Грузинцева" userId="2854403c0f3d48fe" providerId="LiveId" clId="{B361D474-63DB-45DE-B844-5C1657421CFF}" dt="2022-01-20T17:03:31.804" v="1035" actId="2696"/>
        <pc:sldMkLst>
          <pc:docMk/>
          <pc:sldMk cId="3865782861" sldId="287"/>
        </pc:sldMkLst>
      </pc:sldChg>
      <pc:sldChg chg="addSp delSp modSp add mod">
        <pc:chgData name="Ирина Грузинцева" userId="2854403c0f3d48fe" providerId="LiveId" clId="{B361D474-63DB-45DE-B844-5C1657421CFF}" dt="2022-02-01T13:07:37.831" v="1887" actId="1076"/>
        <pc:sldMkLst>
          <pc:docMk/>
          <pc:sldMk cId="4239923411" sldId="288"/>
        </pc:sldMkLst>
        <pc:picChg chg="add mod">
          <ac:chgData name="Ирина Грузинцева" userId="2854403c0f3d48fe" providerId="LiveId" clId="{B361D474-63DB-45DE-B844-5C1657421CFF}" dt="2022-02-01T13:07:19.579" v="1883" actId="1076"/>
          <ac:picMkLst>
            <pc:docMk/>
            <pc:sldMk cId="4239923411" sldId="288"/>
            <ac:picMk id="3" creationId="{634B8161-6039-4766-B062-6837D373469A}"/>
          </ac:picMkLst>
        </pc:picChg>
        <pc:picChg chg="add del mod">
          <ac:chgData name="Ирина Грузинцева" userId="2854403c0f3d48fe" providerId="LiveId" clId="{B361D474-63DB-45DE-B844-5C1657421CFF}" dt="2022-02-01T13:06:57.714" v="1880" actId="21"/>
          <ac:picMkLst>
            <pc:docMk/>
            <pc:sldMk cId="4239923411" sldId="288"/>
            <ac:picMk id="4" creationId="{7778528A-608F-45A2-9BC9-EC40F34C1CA7}"/>
          </ac:picMkLst>
        </pc:picChg>
        <pc:picChg chg="add mod">
          <ac:chgData name="Ирина Грузинцева" userId="2854403c0f3d48fe" providerId="LiveId" clId="{B361D474-63DB-45DE-B844-5C1657421CFF}" dt="2022-02-01T13:07:37.831" v="1887" actId="1076"/>
          <ac:picMkLst>
            <pc:docMk/>
            <pc:sldMk cId="4239923411" sldId="288"/>
            <ac:picMk id="6" creationId="{915E073E-6B38-4742-8E39-C24243C5D758}"/>
          </ac:picMkLst>
        </pc:picChg>
        <pc:picChg chg="ord">
          <ac:chgData name="Ирина Грузинцева" userId="2854403c0f3d48fe" providerId="LiveId" clId="{B361D474-63DB-45DE-B844-5C1657421CFF}" dt="2022-01-20T18:10:43.535" v="1333" actId="167"/>
          <ac:picMkLst>
            <pc:docMk/>
            <pc:sldMk cId="4239923411" sldId="288"/>
            <ac:picMk id="8" creationId="{93622048-CA76-43EE-A05A-951BE0475390}"/>
          </ac:picMkLst>
        </pc:picChg>
        <pc:picChg chg="ord">
          <ac:chgData name="Ирина Грузинцева" userId="2854403c0f3d48fe" providerId="LiveId" clId="{B361D474-63DB-45DE-B844-5C1657421CFF}" dt="2022-01-20T18:18:51.640" v="1415" actId="167"/>
          <ac:picMkLst>
            <pc:docMk/>
            <pc:sldMk cId="4239923411" sldId="288"/>
            <ac:picMk id="11" creationId="{764FBC81-E958-40D3-A925-F03D5A63E231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2-01T13:35:29.465" v="2051" actId="1076"/>
        <pc:sldMkLst>
          <pc:docMk/>
          <pc:sldMk cId="456176883" sldId="289"/>
        </pc:sldMkLst>
        <pc:spChg chg="del">
          <ac:chgData name="Ирина Грузинцева" userId="2854403c0f3d48fe" providerId="LiveId" clId="{B361D474-63DB-45DE-B844-5C1657421CFF}" dt="2022-02-01T13:08:25.293" v="1891" actId="478"/>
          <ac:spMkLst>
            <pc:docMk/>
            <pc:sldMk cId="456176883" sldId="289"/>
            <ac:spMk id="2" creationId="{E878CBC9-014D-4E50-8279-1CB6959DA6C0}"/>
          </ac:spMkLst>
        </pc:spChg>
        <pc:spChg chg="del">
          <ac:chgData name="Ирина Грузинцева" userId="2854403c0f3d48fe" providerId="LiveId" clId="{B361D474-63DB-45DE-B844-5C1657421CFF}" dt="2022-02-01T13:08:22.583" v="1890" actId="478"/>
          <ac:spMkLst>
            <pc:docMk/>
            <pc:sldMk cId="456176883" sldId="289"/>
            <ac:spMk id="3" creationId="{32419738-47D5-4635-A76B-4F07159620DC}"/>
          </ac:spMkLst>
        </pc:spChg>
        <pc:spChg chg="del">
          <ac:chgData name="Ирина Грузинцева" userId="2854403c0f3d48fe" providerId="LiveId" clId="{B361D474-63DB-45DE-B844-5C1657421CFF}" dt="2022-02-01T13:08:12.702" v="1888" actId="931"/>
          <ac:spMkLst>
            <pc:docMk/>
            <pc:sldMk cId="456176883" sldId="289"/>
            <ac:spMk id="4" creationId="{FF17F01D-D77F-410F-81DC-F41484B9289A}"/>
          </ac:spMkLst>
        </pc:spChg>
        <pc:spChg chg="del">
          <ac:chgData name="Ирина Грузинцева" userId="2854403c0f3d48fe" providerId="LiveId" clId="{B361D474-63DB-45DE-B844-5C1657421CFF}" dt="2022-02-01T13:08:28.295" v="1892" actId="478"/>
          <ac:spMkLst>
            <pc:docMk/>
            <pc:sldMk cId="456176883" sldId="289"/>
            <ac:spMk id="5" creationId="{3901FA2F-1E49-45E9-9837-63E50373D8E2}"/>
          </ac:spMkLst>
        </pc:spChg>
        <pc:spChg chg="del">
          <ac:chgData name="Ирина Грузинцева" userId="2854403c0f3d48fe" providerId="LiveId" clId="{B361D474-63DB-45DE-B844-5C1657421CFF}" dt="2022-02-01T13:08:29.962" v="1893" actId="478"/>
          <ac:spMkLst>
            <pc:docMk/>
            <pc:sldMk cId="456176883" sldId="289"/>
            <ac:spMk id="6" creationId="{F969DE60-029F-4831-B94F-6546293D9246}"/>
          </ac:spMkLst>
        </pc:spChg>
        <pc:picChg chg="add mod ord">
          <ac:chgData name="Ирина Грузинцева" userId="2854403c0f3d48fe" providerId="LiveId" clId="{B361D474-63DB-45DE-B844-5C1657421CFF}" dt="2022-02-01T13:08:18.491" v="1889" actId="167"/>
          <ac:picMkLst>
            <pc:docMk/>
            <pc:sldMk cId="456176883" sldId="289"/>
            <ac:picMk id="7" creationId="{E0514605-E744-4BE1-BAC6-2995D80FA21C}"/>
          </ac:picMkLst>
        </pc:picChg>
        <pc:picChg chg="add mod">
          <ac:chgData name="Ирина Грузинцева" userId="2854403c0f3d48fe" providerId="LiveId" clId="{B361D474-63DB-45DE-B844-5C1657421CFF}" dt="2022-02-01T13:35:29.465" v="2051" actId="1076"/>
          <ac:picMkLst>
            <pc:docMk/>
            <pc:sldMk cId="456176883" sldId="289"/>
            <ac:picMk id="9" creationId="{644979C0-03CF-4191-B4DA-FA706510FC9C}"/>
          </ac:picMkLst>
        </pc:picChg>
        <pc:picChg chg="add mod">
          <ac:chgData name="Ирина Грузинцева" userId="2854403c0f3d48fe" providerId="LiveId" clId="{B361D474-63DB-45DE-B844-5C1657421CFF}" dt="2022-02-01T13:35:27.891" v="2050" actId="2085"/>
          <ac:picMkLst>
            <pc:docMk/>
            <pc:sldMk cId="456176883" sldId="289"/>
            <ac:picMk id="11" creationId="{BC7EF71F-2ABD-43C6-AB45-36B0AB2BC78C}"/>
          </ac:picMkLst>
        </pc:picChg>
        <pc:cxnChg chg="add mod">
          <ac:chgData name="Ирина Грузинцева" userId="2854403c0f3d48fe" providerId="LiveId" clId="{B361D474-63DB-45DE-B844-5C1657421CFF}" dt="2022-02-01T13:13:04.962" v="1925" actId="14100"/>
          <ac:cxnSpMkLst>
            <pc:docMk/>
            <pc:sldMk cId="456176883" sldId="289"/>
            <ac:cxnSpMk id="13" creationId="{F415C07F-04E3-4353-AD77-3BD06A183FD0}"/>
          </ac:cxnSpMkLst>
        </pc:cxnChg>
      </pc:sldChg>
      <pc:sldChg chg="addSp delSp modSp new mod">
        <pc:chgData name="Ирина Грузинцева" userId="2854403c0f3d48fe" providerId="LiveId" clId="{B361D474-63DB-45DE-B844-5C1657421CFF}" dt="2022-01-20T18:53:35.053" v="1679" actId="207"/>
        <pc:sldMkLst>
          <pc:docMk/>
          <pc:sldMk cId="121672254" sldId="290"/>
        </pc:sldMkLst>
        <pc:spChg chg="mod">
          <ac:chgData name="Ирина Грузинцева" userId="2854403c0f3d48fe" providerId="LiveId" clId="{B361D474-63DB-45DE-B844-5C1657421CFF}" dt="2022-01-20T18:53:35.053" v="1679" actId="207"/>
          <ac:spMkLst>
            <pc:docMk/>
            <pc:sldMk cId="121672254" sldId="290"/>
            <ac:spMk id="2" creationId="{99A65AAC-2D10-42E3-A3D2-3BDBDBD0CF6F}"/>
          </ac:spMkLst>
        </pc:spChg>
        <pc:spChg chg="mod">
          <ac:chgData name="Ирина Грузинцева" userId="2854403c0f3d48fe" providerId="LiveId" clId="{B361D474-63DB-45DE-B844-5C1657421CFF}" dt="2022-01-20T18:52:22.898" v="1661" actId="207"/>
          <ac:spMkLst>
            <pc:docMk/>
            <pc:sldMk cId="121672254" sldId="290"/>
            <ac:spMk id="3" creationId="{2BC2D3E2-2F93-4105-8011-12EEF5553C5F}"/>
          </ac:spMkLst>
        </pc:spChg>
        <pc:spChg chg="del">
          <ac:chgData name="Ирина Грузинцева" userId="2854403c0f3d48fe" providerId="LiveId" clId="{B361D474-63DB-45DE-B844-5C1657421CFF}" dt="2022-01-20T18:46:36.015" v="1579" actId="478"/>
          <ac:spMkLst>
            <pc:docMk/>
            <pc:sldMk cId="121672254" sldId="290"/>
            <ac:spMk id="4" creationId="{5516FBF2-4E47-456B-9437-BD9B5AD0090F}"/>
          </ac:spMkLst>
        </pc:spChg>
        <pc:spChg chg="del">
          <ac:chgData name="Ирина Грузинцева" userId="2854403c0f3d48fe" providerId="LiveId" clId="{B361D474-63DB-45DE-B844-5C1657421CFF}" dt="2022-01-20T18:46:40.896" v="1581" actId="478"/>
          <ac:spMkLst>
            <pc:docMk/>
            <pc:sldMk cId="121672254" sldId="290"/>
            <ac:spMk id="5" creationId="{3807B2F5-441A-4902-ADA0-01080F52A402}"/>
          </ac:spMkLst>
        </pc:spChg>
        <pc:spChg chg="del">
          <ac:chgData name="Ирина Грузинцева" userId="2854403c0f3d48fe" providerId="LiveId" clId="{B361D474-63DB-45DE-B844-5C1657421CFF}" dt="2022-01-20T18:46:38.450" v="1580" actId="478"/>
          <ac:spMkLst>
            <pc:docMk/>
            <pc:sldMk cId="121672254" sldId="290"/>
            <ac:spMk id="6" creationId="{3ADD55DA-3C2D-4891-8675-76AB3C9E6B28}"/>
          </ac:spMkLst>
        </pc:spChg>
        <pc:picChg chg="add mod ord">
          <ac:chgData name="Ирина Грузинцева" userId="2854403c0f3d48fe" providerId="LiveId" clId="{B361D474-63DB-45DE-B844-5C1657421CFF}" dt="2022-01-20T18:46:32.811" v="1578" actId="167"/>
          <ac:picMkLst>
            <pc:docMk/>
            <pc:sldMk cId="121672254" sldId="290"/>
            <ac:picMk id="7" creationId="{18E39209-BEC3-4F39-BF7A-B82FE7077345}"/>
          </ac:picMkLst>
        </pc:picChg>
      </pc:sldChg>
      <pc:sldChg chg="addSp delSp modSp new mod">
        <pc:chgData name="Ирина Грузинцева" userId="2854403c0f3d48fe" providerId="LiveId" clId="{B361D474-63DB-45DE-B844-5C1657421CFF}" dt="2022-02-01T13:15:08.459" v="1942" actId="14100"/>
        <pc:sldMkLst>
          <pc:docMk/>
          <pc:sldMk cId="2410998536" sldId="291"/>
        </pc:sldMkLst>
        <pc:spChg chg="del">
          <ac:chgData name="Ирина Грузинцева" userId="2854403c0f3d48fe" providerId="LiveId" clId="{B361D474-63DB-45DE-B844-5C1657421CFF}" dt="2022-02-01T13:13:50.244" v="1928" actId="478"/>
          <ac:spMkLst>
            <pc:docMk/>
            <pc:sldMk cId="2410998536" sldId="291"/>
            <ac:spMk id="2" creationId="{0BA46278-8D35-4099-B5D1-64A37F304978}"/>
          </ac:spMkLst>
        </pc:spChg>
        <pc:spChg chg="del">
          <ac:chgData name="Ирина Грузинцева" userId="2854403c0f3d48fe" providerId="LiveId" clId="{B361D474-63DB-45DE-B844-5C1657421CFF}" dt="2022-02-01T13:13:52.849" v="1929" actId="478"/>
          <ac:spMkLst>
            <pc:docMk/>
            <pc:sldMk cId="2410998536" sldId="291"/>
            <ac:spMk id="3" creationId="{14923A12-4D0E-4D6D-AAAB-755917324ADB}"/>
          </ac:spMkLst>
        </pc:spChg>
        <pc:spChg chg="del">
          <ac:chgData name="Ирина Грузинцева" userId="2854403c0f3d48fe" providerId="LiveId" clId="{B361D474-63DB-45DE-B844-5C1657421CFF}" dt="2022-02-01T13:13:39.366" v="1926" actId="931"/>
          <ac:spMkLst>
            <pc:docMk/>
            <pc:sldMk cId="2410998536" sldId="291"/>
            <ac:spMk id="4" creationId="{B22C9492-9EB7-4841-8F20-4A139DE45E04}"/>
          </ac:spMkLst>
        </pc:spChg>
        <pc:spChg chg="del">
          <ac:chgData name="Ирина Грузинцева" userId="2854403c0f3d48fe" providerId="LiveId" clId="{B361D474-63DB-45DE-B844-5C1657421CFF}" dt="2022-02-01T13:13:56.402" v="1930" actId="478"/>
          <ac:spMkLst>
            <pc:docMk/>
            <pc:sldMk cId="2410998536" sldId="291"/>
            <ac:spMk id="5" creationId="{DF21621F-AE4C-47DA-9843-3A0A2AC4AEB4}"/>
          </ac:spMkLst>
        </pc:spChg>
        <pc:spChg chg="del">
          <ac:chgData name="Ирина Грузинцева" userId="2854403c0f3d48fe" providerId="LiveId" clId="{B361D474-63DB-45DE-B844-5C1657421CFF}" dt="2022-02-01T13:13:58.115" v="1931" actId="478"/>
          <ac:spMkLst>
            <pc:docMk/>
            <pc:sldMk cId="2410998536" sldId="291"/>
            <ac:spMk id="6" creationId="{0C08748E-6A2A-403F-BB01-ACD16225D77C}"/>
          </ac:spMkLst>
        </pc:spChg>
        <pc:picChg chg="add mod ord">
          <ac:chgData name="Ирина Грузинцева" userId="2854403c0f3d48fe" providerId="LiveId" clId="{B361D474-63DB-45DE-B844-5C1657421CFF}" dt="2022-02-01T13:13:43.592" v="1927" actId="167"/>
          <ac:picMkLst>
            <pc:docMk/>
            <pc:sldMk cId="2410998536" sldId="291"/>
            <ac:picMk id="7" creationId="{F3F24D28-0E2E-4356-8C9F-7B47166DD020}"/>
          </ac:picMkLst>
        </pc:picChg>
        <pc:picChg chg="add mod">
          <ac:chgData name="Ирина Грузинцева" userId="2854403c0f3d48fe" providerId="LiveId" clId="{B361D474-63DB-45DE-B844-5C1657421CFF}" dt="2022-02-01T13:14:25.947" v="1936" actId="14100"/>
          <ac:picMkLst>
            <pc:docMk/>
            <pc:sldMk cId="2410998536" sldId="291"/>
            <ac:picMk id="9" creationId="{FB54655D-9094-41AC-BB65-8DF2EDFCE7B8}"/>
          </ac:picMkLst>
        </pc:picChg>
        <pc:picChg chg="add mod">
          <ac:chgData name="Ирина Грузинцева" userId="2854403c0f3d48fe" providerId="LiveId" clId="{B361D474-63DB-45DE-B844-5C1657421CFF}" dt="2022-02-01T13:15:08.459" v="1942" actId="14100"/>
          <ac:picMkLst>
            <pc:docMk/>
            <pc:sldMk cId="2410998536" sldId="291"/>
            <ac:picMk id="11" creationId="{D1786A68-8B2B-4177-9F16-92E0824B014B}"/>
          </ac:picMkLst>
        </pc:picChg>
      </pc:sldChg>
      <pc:sldChg chg="new del">
        <pc:chgData name="Ирина Грузинцева" userId="2854403c0f3d48fe" providerId="LiveId" clId="{B361D474-63DB-45DE-B844-5C1657421CFF}" dt="2022-01-20T18:50:36.455" v="1637" actId="2696"/>
        <pc:sldMkLst>
          <pc:docMk/>
          <pc:sldMk cId="2704654789" sldId="292"/>
        </pc:sldMkLst>
      </pc:sldChg>
      <pc:sldChg chg="new del">
        <pc:chgData name="Ирина Грузинцева" userId="2854403c0f3d48fe" providerId="LiveId" clId="{B361D474-63DB-45DE-B844-5C1657421CFF}" dt="2022-01-20T18:50:28.328" v="1635" actId="2696"/>
        <pc:sldMkLst>
          <pc:docMk/>
          <pc:sldMk cId="4015142710" sldId="293"/>
        </pc:sldMkLst>
      </pc:sldChg>
      <pc:sldChg chg="new del">
        <pc:chgData name="Ирина Грузинцева" userId="2854403c0f3d48fe" providerId="LiveId" clId="{B361D474-63DB-45DE-B844-5C1657421CFF}" dt="2022-01-20T18:50:31.472" v="1636" actId="2696"/>
        <pc:sldMkLst>
          <pc:docMk/>
          <pc:sldMk cId="2911417396" sldId="294"/>
        </pc:sldMkLst>
      </pc:sldChg>
      <pc:sldChg chg="new del">
        <pc:chgData name="Ирина Грузинцева" userId="2854403c0f3d48fe" providerId="LiveId" clId="{B361D474-63DB-45DE-B844-5C1657421CFF}" dt="2022-01-20T18:55:07.676" v="1688" actId="2696"/>
        <pc:sldMkLst>
          <pc:docMk/>
          <pc:sldMk cId="1365413949" sldId="295"/>
        </pc:sldMkLst>
      </pc:sldChg>
      <pc:sldChg chg="addSp delSp modSp add mod">
        <pc:chgData name="Ирина Грузинцева" userId="2854403c0f3d48fe" providerId="LiveId" clId="{B361D474-63DB-45DE-B844-5C1657421CFF}" dt="2022-02-01T13:17:57.860" v="1981" actId="1076"/>
        <pc:sldMkLst>
          <pc:docMk/>
          <pc:sldMk cId="4250165206" sldId="296"/>
        </pc:sldMkLst>
        <pc:spChg chg="del">
          <ac:chgData name="Ирина Грузинцева" userId="2854403c0f3d48fe" providerId="LiveId" clId="{B361D474-63DB-45DE-B844-5C1657421CFF}" dt="2022-02-01T13:17:33.875" v="1971" actId="478"/>
          <ac:spMkLst>
            <pc:docMk/>
            <pc:sldMk cId="4250165206" sldId="296"/>
            <ac:spMk id="2" creationId="{0BA46278-8D35-4099-B5D1-64A37F304978}"/>
          </ac:spMkLst>
        </pc:spChg>
        <pc:spChg chg="del">
          <ac:chgData name="Ирина Грузинцева" userId="2854403c0f3d48fe" providerId="LiveId" clId="{B361D474-63DB-45DE-B844-5C1657421CFF}" dt="2022-02-01T13:17:38.921" v="1974" actId="478"/>
          <ac:spMkLst>
            <pc:docMk/>
            <pc:sldMk cId="4250165206" sldId="296"/>
            <ac:spMk id="3" creationId="{14923A12-4D0E-4D6D-AAAB-755917324ADB}"/>
          </ac:spMkLst>
        </pc:spChg>
        <pc:spChg chg="del">
          <ac:chgData name="Ирина Грузинцева" userId="2854403c0f3d48fe" providerId="LiveId" clId="{B361D474-63DB-45DE-B844-5C1657421CFF}" dt="2022-02-01T13:17:15.555" v="1966" actId="931"/>
          <ac:spMkLst>
            <pc:docMk/>
            <pc:sldMk cId="4250165206" sldId="296"/>
            <ac:spMk id="4" creationId="{B22C9492-9EB7-4841-8F20-4A139DE45E04}"/>
          </ac:spMkLst>
        </pc:spChg>
        <pc:spChg chg="del">
          <ac:chgData name="Ирина Грузинцева" userId="2854403c0f3d48fe" providerId="LiveId" clId="{B361D474-63DB-45DE-B844-5C1657421CFF}" dt="2022-02-01T13:17:35.828" v="1972" actId="478"/>
          <ac:spMkLst>
            <pc:docMk/>
            <pc:sldMk cId="4250165206" sldId="296"/>
            <ac:spMk id="5" creationId="{DF21621F-AE4C-47DA-9843-3A0A2AC4AEB4}"/>
          </ac:spMkLst>
        </pc:spChg>
        <pc:spChg chg="del">
          <ac:chgData name="Ирина Грузинцева" userId="2854403c0f3d48fe" providerId="LiveId" clId="{B361D474-63DB-45DE-B844-5C1657421CFF}" dt="2022-02-01T13:17:37.493" v="1973" actId="478"/>
          <ac:spMkLst>
            <pc:docMk/>
            <pc:sldMk cId="4250165206" sldId="296"/>
            <ac:spMk id="6" creationId="{0C08748E-6A2A-403F-BB01-ACD16225D77C}"/>
          </ac:spMkLst>
        </pc:spChg>
        <pc:picChg chg="ord">
          <ac:chgData name="Ирина Грузинцева" userId="2854403c0f3d48fe" providerId="LiveId" clId="{B361D474-63DB-45DE-B844-5C1657421CFF}" dt="2022-02-01T13:17:21.764" v="1967" actId="167"/>
          <ac:picMkLst>
            <pc:docMk/>
            <pc:sldMk cId="4250165206" sldId="296"/>
            <ac:picMk id="7" creationId="{F3F24D28-0E2E-4356-8C9F-7B47166DD020}"/>
          </ac:picMkLst>
        </pc:picChg>
        <pc:picChg chg="add mod">
          <ac:chgData name="Ирина Грузинцева" userId="2854403c0f3d48fe" providerId="LiveId" clId="{B361D474-63DB-45DE-B844-5C1657421CFF}" dt="2022-02-01T13:17:43.276" v="1975" actId="1076"/>
          <ac:picMkLst>
            <pc:docMk/>
            <pc:sldMk cId="4250165206" sldId="296"/>
            <ac:picMk id="8" creationId="{EE624D16-75ED-4788-A42F-61975F08A3CB}"/>
          </ac:picMkLst>
        </pc:picChg>
        <pc:picChg chg="add mod">
          <ac:chgData name="Ирина Грузинцева" userId="2854403c0f3d48fe" providerId="LiveId" clId="{B361D474-63DB-45DE-B844-5C1657421CFF}" dt="2022-02-01T13:17:57.860" v="1981" actId="1076"/>
          <ac:picMkLst>
            <pc:docMk/>
            <pc:sldMk cId="4250165206" sldId="296"/>
            <ac:picMk id="10" creationId="{0A61BE56-DEF0-4A58-A449-4846FDF70A12}"/>
          </ac:picMkLst>
        </pc:picChg>
      </pc:sldChg>
      <pc:sldChg chg="addSp delSp modSp add mod">
        <pc:chgData name="Ирина Грузинцева" userId="2854403c0f3d48fe" providerId="LiveId" clId="{B361D474-63DB-45DE-B844-5C1657421CFF}" dt="2022-02-01T13:16:55.897" v="1962" actId="21"/>
        <pc:sldMkLst>
          <pc:docMk/>
          <pc:sldMk cId="2409573096" sldId="297"/>
        </pc:sldMkLst>
        <pc:spChg chg="mod">
          <ac:chgData name="Ирина Грузинцева" userId="2854403c0f3d48fe" providerId="LiveId" clId="{B361D474-63DB-45DE-B844-5C1657421CFF}" dt="2022-01-20T18:53:27.928" v="1678" actId="207"/>
          <ac:spMkLst>
            <pc:docMk/>
            <pc:sldMk cId="2409573096" sldId="297"/>
            <ac:spMk id="2" creationId="{0BA46278-8D35-4099-B5D1-64A37F304978}"/>
          </ac:spMkLst>
        </pc:spChg>
        <pc:spChg chg="del">
          <ac:chgData name="Ирина Грузинцева" userId="2854403c0f3d48fe" providerId="LiveId" clId="{B361D474-63DB-45DE-B844-5C1657421CFF}" dt="2022-01-20T18:50:47.475" v="1639" actId="478"/>
          <ac:spMkLst>
            <pc:docMk/>
            <pc:sldMk cId="2409573096" sldId="297"/>
            <ac:spMk id="3" creationId="{14923A12-4D0E-4D6D-AAAB-755917324ADB}"/>
          </ac:spMkLst>
        </pc:spChg>
        <pc:spChg chg="del mod">
          <ac:chgData name="Ирина Грузинцева" userId="2854403c0f3d48fe" providerId="LiveId" clId="{B361D474-63DB-45DE-B844-5C1657421CFF}" dt="2022-01-20T18:51:00.538" v="1642" actId="478"/>
          <ac:spMkLst>
            <pc:docMk/>
            <pc:sldMk cId="2409573096" sldId="297"/>
            <ac:spMk id="4" creationId="{B22C9492-9EB7-4841-8F20-4A139DE45E04}"/>
          </ac:spMkLst>
        </pc:spChg>
        <pc:spChg chg="mod">
          <ac:chgData name="Ирина Грузинцева" userId="2854403c0f3d48fe" providerId="LiveId" clId="{B361D474-63DB-45DE-B844-5C1657421CFF}" dt="2022-01-20T18:52:13.997" v="1659" actId="207"/>
          <ac:spMkLst>
            <pc:docMk/>
            <pc:sldMk cId="2409573096" sldId="297"/>
            <ac:spMk id="5" creationId="{DF21621F-AE4C-47DA-9843-3A0A2AC4AEB4}"/>
          </ac:spMkLst>
        </pc:spChg>
        <pc:spChg chg="del">
          <ac:chgData name="Ирина Грузинцева" userId="2854403c0f3d48fe" providerId="LiveId" clId="{B361D474-63DB-45DE-B844-5C1657421CFF}" dt="2022-01-20T18:50:51.214" v="1640" actId="478"/>
          <ac:spMkLst>
            <pc:docMk/>
            <pc:sldMk cId="2409573096" sldId="297"/>
            <ac:spMk id="6" creationId="{0C08748E-6A2A-403F-BB01-ACD16225D77C}"/>
          </ac:spMkLst>
        </pc:spChg>
        <pc:picChg chg="add del mod">
          <ac:chgData name="Ирина Грузинцева" userId="2854403c0f3d48fe" providerId="LiveId" clId="{B361D474-63DB-45DE-B844-5C1657421CFF}" dt="2022-02-01T13:16:55.897" v="1962" actId="21"/>
          <ac:picMkLst>
            <pc:docMk/>
            <pc:sldMk cId="2409573096" sldId="297"/>
            <ac:picMk id="4" creationId="{9A507043-87E3-479C-BFC9-CA7EABDEFDAE}"/>
          </ac:picMkLst>
        </pc:picChg>
        <pc:picChg chg="ord">
          <ac:chgData name="Ирина Грузинцева" userId="2854403c0f3d48fe" providerId="LiveId" clId="{B361D474-63DB-45DE-B844-5C1657421CFF}" dt="2022-01-20T18:50:42.816" v="1638" actId="167"/>
          <ac:picMkLst>
            <pc:docMk/>
            <pc:sldMk cId="2409573096" sldId="297"/>
            <ac:picMk id="7" creationId="{F3F24D28-0E2E-4356-8C9F-7B47166DD020}"/>
          </ac:picMkLst>
        </pc:picChg>
      </pc:sldChg>
      <pc:sldChg chg="addSp delSp modSp add mod">
        <pc:chgData name="Ирина Грузинцева" userId="2854403c0f3d48fe" providerId="LiveId" clId="{B361D474-63DB-45DE-B844-5C1657421CFF}" dt="2022-02-01T13:16:31.104" v="1960" actId="1076"/>
        <pc:sldMkLst>
          <pc:docMk/>
          <pc:sldMk cId="3473175933" sldId="298"/>
        </pc:sldMkLst>
        <pc:spChg chg="del">
          <ac:chgData name="Ирина Грузинцева" userId="2854403c0f3d48fe" providerId="LiveId" clId="{B361D474-63DB-45DE-B844-5C1657421CFF}" dt="2022-02-01T13:15:28.528" v="1945" actId="478"/>
          <ac:spMkLst>
            <pc:docMk/>
            <pc:sldMk cId="3473175933" sldId="298"/>
            <ac:spMk id="2" creationId="{0BA46278-8D35-4099-B5D1-64A37F304978}"/>
          </ac:spMkLst>
        </pc:spChg>
        <pc:spChg chg="del">
          <ac:chgData name="Ирина Грузинцева" userId="2854403c0f3d48fe" providerId="LiveId" clId="{B361D474-63DB-45DE-B844-5C1657421CFF}" dt="2022-02-01T13:15:30.128" v="1946" actId="478"/>
          <ac:spMkLst>
            <pc:docMk/>
            <pc:sldMk cId="3473175933" sldId="298"/>
            <ac:spMk id="3" creationId="{14923A12-4D0E-4D6D-AAAB-755917324ADB}"/>
          </ac:spMkLst>
        </pc:spChg>
        <pc:spChg chg="del">
          <ac:chgData name="Ирина Грузинцева" userId="2854403c0f3d48fe" providerId="LiveId" clId="{B361D474-63DB-45DE-B844-5C1657421CFF}" dt="2022-02-01T13:15:21.652" v="1943" actId="931"/>
          <ac:spMkLst>
            <pc:docMk/>
            <pc:sldMk cId="3473175933" sldId="298"/>
            <ac:spMk id="4" creationId="{B22C9492-9EB7-4841-8F20-4A139DE45E04}"/>
          </ac:spMkLst>
        </pc:spChg>
        <pc:spChg chg="del">
          <ac:chgData name="Ирина Грузинцева" userId="2854403c0f3d48fe" providerId="LiveId" clId="{B361D474-63DB-45DE-B844-5C1657421CFF}" dt="2022-02-01T13:15:33.486" v="1947" actId="478"/>
          <ac:spMkLst>
            <pc:docMk/>
            <pc:sldMk cId="3473175933" sldId="298"/>
            <ac:spMk id="5" creationId="{DF21621F-AE4C-47DA-9843-3A0A2AC4AEB4}"/>
          </ac:spMkLst>
        </pc:spChg>
        <pc:spChg chg="del">
          <ac:chgData name="Ирина Грузинцева" userId="2854403c0f3d48fe" providerId="LiveId" clId="{B361D474-63DB-45DE-B844-5C1657421CFF}" dt="2022-02-01T13:15:36.258" v="1948" actId="478"/>
          <ac:spMkLst>
            <pc:docMk/>
            <pc:sldMk cId="3473175933" sldId="298"/>
            <ac:spMk id="6" creationId="{0C08748E-6A2A-403F-BB01-ACD16225D77C}"/>
          </ac:spMkLst>
        </pc:spChg>
        <pc:picChg chg="ord">
          <ac:chgData name="Ирина Грузинцева" userId="2854403c0f3d48fe" providerId="LiveId" clId="{B361D474-63DB-45DE-B844-5C1657421CFF}" dt="2022-02-01T13:15:25.720" v="1944" actId="167"/>
          <ac:picMkLst>
            <pc:docMk/>
            <pc:sldMk cId="3473175933" sldId="298"/>
            <ac:picMk id="7" creationId="{F3F24D28-0E2E-4356-8C9F-7B47166DD020}"/>
          </ac:picMkLst>
        </pc:picChg>
        <pc:picChg chg="add mod">
          <ac:chgData name="Ирина Грузинцева" userId="2854403c0f3d48fe" providerId="LiveId" clId="{B361D474-63DB-45DE-B844-5C1657421CFF}" dt="2022-02-01T13:15:48.412" v="1952" actId="14100"/>
          <ac:picMkLst>
            <pc:docMk/>
            <pc:sldMk cId="3473175933" sldId="298"/>
            <ac:picMk id="9" creationId="{BCE94568-3A94-4F57-A2D2-FF9F5957DE8A}"/>
          </ac:picMkLst>
        </pc:picChg>
        <pc:picChg chg="add mod">
          <ac:chgData name="Ирина Грузинцева" userId="2854403c0f3d48fe" providerId="LiveId" clId="{B361D474-63DB-45DE-B844-5C1657421CFF}" dt="2022-02-01T13:16:31.104" v="1960" actId="1076"/>
          <ac:picMkLst>
            <pc:docMk/>
            <pc:sldMk cId="3473175933" sldId="298"/>
            <ac:picMk id="11" creationId="{194AD46D-213C-44B4-8309-1F33F42F65D2}"/>
          </ac:picMkLst>
        </pc:picChg>
      </pc:sldChg>
      <pc:sldChg chg="addSp modSp add mod">
        <pc:chgData name="Ирина Грузинцева" userId="2854403c0f3d48fe" providerId="LiveId" clId="{B361D474-63DB-45DE-B844-5C1657421CFF}" dt="2022-02-01T13:20:30.734" v="2005" actId="1582"/>
        <pc:sldMkLst>
          <pc:docMk/>
          <pc:sldMk cId="436853029" sldId="299"/>
        </pc:sldMkLst>
        <pc:cxnChg chg="add mod">
          <ac:chgData name="Ирина Грузинцева" userId="2854403c0f3d48fe" providerId="LiveId" clId="{B361D474-63DB-45DE-B844-5C1657421CFF}" dt="2022-02-01T13:20:30.734" v="2005" actId="1582"/>
          <ac:cxnSpMkLst>
            <pc:docMk/>
            <pc:sldMk cId="436853029" sldId="299"/>
            <ac:cxnSpMk id="3" creationId="{8A231745-A86B-4516-A86C-F81162CCA2B5}"/>
          </ac:cxnSpMkLst>
        </pc:cxnChg>
        <pc:cxnChg chg="add mod">
          <ac:chgData name="Ирина Грузинцева" userId="2854403c0f3d48fe" providerId="LiveId" clId="{B361D474-63DB-45DE-B844-5C1657421CFF}" dt="2022-02-01T13:20:24.674" v="2004" actId="1582"/>
          <ac:cxnSpMkLst>
            <pc:docMk/>
            <pc:sldMk cId="436853029" sldId="299"/>
            <ac:cxnSpMk id="6" creationId="{7381C92D-5BEA-4CF1-9A1E-F16B876C8993}"/>
          </ac:cxnSpMkLst>
        </pc:cxnChg>
      </pc:sldChg>
      <pc:sldChg chg="addSp delSp modSp add mod">
        <pc:chgData name="Ирина Грузинцева" userId="2854403c0f3d48fe" providerId="LiveId" clId="{B361D474-63DB-45DE-B844-5C1657421CFF}" dt="2022-02-01T13:21:59.230" v="2020" actId="1076"/>
        <pc:sldMkLst>
          <pc:docMk/>
          <pc:sldMk cId="4268859526" sldId="300"/>
        </pc:sldMkLst>
        <pc:spChg chg="del">
          <ac:chgData name="Ирина Грузинцева" userId="2854403c0f3d48fe" providerId="LiveId" clId="{B361D474-63DB-45DE-B844-5C1657421CFF}" dt="2022-02-01T13:21:18.132" v="2008" actId="478"/>
          <ac:spMkLst>
            <pc:docMk/>
            <pc:sldMk cId="4268859526" sldId="300"/>
            <ac:spMk id="2" creationId="{0BA46278-8D35-4099-B5D1-64A37F304978}"/>
          </ac:spMkLst>
        </pc:spChg>
        <pc:spChg chg="del">
          <ac:chgData name="Ирина Грузинцева" userId="2854403c0f3d48fe" providerId="LiveId" clId="{B361D474-63DB-45DE-B844-5C1657421CFF}" dt="2022-02-01T13:21:24.922" v="2011" actId="478"/>
          <ac:spMkLst>
            <pc:docMk/>
            <pc:sldMk cId="4268859526" sldId="300"/>
            <ac:spMk id="3" creationId="{14923A12-4D0E-4D6D-AAAB-755917324ADB}"/>
          </ac:spMkLst>
        </pc:spChg>
        <pc:spChg chg="del">
          <ac:chgData name="Ирина Грузинцева" userId="2854403c0f3d48fe" providerId="LiveId" clId="{B361D474-63DB-45DE-B844-5C1657421CFF}" dt="2022-02-01T13:21:10.767" v="2006" actId="931"/>
          <ac:spMkLst>
            <pc:docMk/>
            <pc:sldMk cId="4268859526" sldId="300"/>
            <ac:spMk id="4" creationId="{B22C9492-9EB7-4841-8F20-4A139DE45E04}"/>
          </ac:spMkLst>
        </pc:spChg>
        <pc:spChg chg="del">
          <ac:chgData name="Ирина Грузинцева" userId="2854403c0f3d48fe" providerId="LiveId" clId="{B361D474-63DB-45DE-B844-5C1657421CFF}" dt="2022-02-01T13:21:20.348" v="2009" actId="478"/>
          <ac:spMkLst>
            <pc:docMk/>
            <pc:sldMk cId="4268859526" sldId="300"/>
            <ac:spMk id="5" creationId="{DF21621F-AE4C-47DA-9843-3A0A2AC4AEB4}"/>
          </ac:spMkLst>
        </pc:spChg>
        <pc:spChg chg="del">
          <ac:chgData name="Ирина Грузинцева" userId="2854403c0f3d48fe" providerId="LiveId" clId="{B361D474-63DB-45DE-B844-5C1657421CFF}" dt="2022-02-01T13:21:23.223" v="2010" actId="478"/>
          <ac:spMkLst>
            <pc:docMk/>
            <pc:sldMk cId="4268859526" sldId="300"/>
            <ac:spMk id="6" creationId="{0C08748E-6A2A-403F-BB01-ACD16225D77C}"/>
          </ac:spMkLst>
        </pc:spChg>
        <pc:picChg chg="ord">
          <ac:chgData name="Ирина Грузинцева" userId="2854403c0f3d48fe" providerId="LiveId" clId="{B361D474-63DB-45DE-B844-5C1657421CFF}" dt="2022-02-01T13:21:14.303" v="2007" actId="167"/>
          <ac:picMkLst>
            <pc:docMk/>
            <pc:sldMk cId="4268859526" sldId="300"/>
            <ac:picMk id="7" creationId="{F3F24D28-0E2E-4356-8C9F-7B47166DD020}"/>
          </ac:picMkLst>
        </pc:picChg>
        <pc:picChg chg="add mod">
          <ac:chgData name="Ирина Грузинцева" userId="2854403c0f3d48fe" providerId="LiveId" clId="{B361D474-63DB-45DE-B844-5C1657421CFF}" dt="2022-02-01T13:21:41.729" v="2016" actId="14100"/>
          <ac:picMkLst>
            <pc:docMk/>
            <pc:sldMk cId="4268859526" sldId="300"/>
            <ac:picMk id="9" creationId="{CE31352B-3A9B-432E-85DD-D70D7C91FEA2}"/>
          </ac:picMkLst>
        </pc:picChg>
        <pc:picChg chg="add mod">
          <ac:chgData name="Ирина Грузинцева" userId="2854403c0f3d48fe" providerId="LiveId" clId="{B361D474-63DB-45DE-B844-5C1657421CFF}" dt="2022-02-01T13:21:59.230" v="2020" actId="1076"/>
          <ac:picMkLst>
            <pc:docMk/>
            <pc:sldMk cId="4268859526" sldId="300"/>
            <ac:picMk id="11" creationId="{39E5E44B-0F74-494B-9366-C52C7DB2BFC9}"/>
          </ac:picMkLst>
        </pc:picChg>
      </pc:sldChg>
      <pc:sldChg chg="delSp modSp add mod">
        <pc:chgData name="Ирина Грузинцева" userId="2854403c0f3d48fe" providerId="LiveId" clId="{B361D474-63DB-45DE-B844-5C1657421CFF}" dt="2022-01-20T18:54:46.391" v="1684" actId="478"/>
        <pc:sldMkLst>
          <pc:docMk/>
          <pc:sldMk cId="1923453297" sldId="301"/>
        </pc:sldMkLst>
        <pc:spChg chg="mod">
          <ac:chgData name="Ирина Грузинцева" userId="2854403c0f3d48fe" providerId="LiveId" clId="{B361D474-63DB-45DE-B844-5C1657421CFF}" dt="2022-01-20T18:54:41.122" v="1683" actId="14100"/>
          <ac:spMkLst>
            <pc:docMk/>
            <pc:sldMk cId="1923453297" sldId="301"/>
            <ac:spMk id="2" creationId="{0BA46278-8D35-4099-B5D1-64A37F304978}"/>
          </ac:spMkLst>
        </pc:spChg>
        <pc:spChg chg="del mod">
          <ac:chgData name="Ирина Грузинцева" userId="2854403c0f3d48fe" providerId="LiveId" clId="{B361D474-63DB-45DE-B844-5C1657421CFF}" dt="2022-01-20T18:54:46.391" v="1684" actId="478"/>
          <ac:spMkLst>
            <pc:docMk/>
            <pc:sldMk cId="1923453297" sldId="301"/>
            <ac:spMk id="3" creationId="{14923A12-4D0E-4D6D-AAAB-755917324ADB}"/>
          </ac:spMkLst>
        </pc:spChg>
        <pc:spChg chg="del">
          <ac:chgData name="Ирина Грузинцева" userId="2854403c0f3d48fe" providerId="LiveId" clId="{B361D474-63DB-45DE-B844-5C1657421CFF}" dt="2022-01-20T18:52:31.932" v="1663" actId="478"/>
          <ac:spMkLst>
            <pc:docMk/>
            <pc:sldMk cId="1923453297" sldId="301"/>
            <ac:spMk id="4" creationId="{B22C9492-9EB7-4841-8F20-4A139DE45E04}"/>
          </ac:spMkLst>
        </pc:spChg>
        <pc:spChg chg="del">
          <ac:chgData name="Ирина Грузинцева" userId="2854403c0f3d48fe" providerId="LiveId" clId="{B361D474-63DB-45DE-B844-5C1657421CFF}" dt="2022-01-20T18:52:36.248" v="1665" actId="478"/>
          <ac:spMkLst>
            <pc:docMk/>
            <pc:sldMk cId="1923453297" sldId="301"/>
            <ac:spMk id="5" creationId="{DF21621F-AE4C-47DA-9843-3A0A2AC4AEB4}"/>
          </ac:spMkLst>
        </pc:spChg>
        <pc:spChg chg="del">
          <ac:chgData name="Ирина Грузинцева" userId="2854403c0f3d48fe" providerId="LiveId" clId="{B361D474-63DB-45DE-B844-5C1657421CFF}" dt="2022-01-20T18:52:33.860" v="1664" actId="478"/>
          <ac:spMkLst>
            <pc:docMk/>
            <pc:sldMk cId="1923453297" sldId="301"/>
            <ac:spMk id="6" creationId="{0C08748E-6A2A-403F-BB01-ACD16225D77C}"/>
          </ac:spMkLst>
        </pc:spChg>
        <pc:picChg chg="ord">
          <ac:chgData name="Ирина Грузинцева" userId="2854403c0f3d48fe" providerId="LiveId" clId="{B361D474-63DB-45DE-B844-5C1657421CFF}" dt="2022-01-20T18:52:29.521" v="1662" actId="167"/>
          <ac:picMkLst>
            <pc:docMk/>
            <pc:sldMk cId="1923453297" sldId="301"/>
            <ac:picMk id="7" creationId="{F3F24D28-0E2E-4356-8C9F-7B47166DD020}"/>
          </ac:picMkLst>
        </pc:picChg>
      </pc:sldChg>
      <pc:sldChg chg="delSp modSp add mod addCm delCm">
        <pc:chgData name="Ирина Грузинцева" userId="2854403c0f3d48fe" providerId="LiveId" clId="{B361D474-63DB-45DE-B844-5C1657421CFF}" dt="2022-01-20T19:06:44.313" v="1817" actId="207"/>
        <pc:sldMkLst>
          <pc:docMk/>
          <pc:sldMk cId="4259820705" sldId="302"/>
        </pc:sldMkLst>
        <pc:spChg chg="mod">
          <ac:chgData name="Ирина Грузинцева" userId="2854403c0f3d48fe" providerId="LiveId" clId="{B361D474-63DB-45DE-B844-5C1657421CFF}" dt="2022-01-20T19:05:32.179" v="1806" actId="20577"/>
          <ac:spMkLst>
            <pc:docMk/>
            <pc:sldMk cId="4259820705" sldId="302"/>
            <ac:spMk id="2" creationId="{0BA46278-8D35-4099-B5D1-64A37F304978}"/>
          </ac:spMkLst>
        </pc:spChg>
        <pc:spChg chg="mod">
          <ac:chgData name="Ирина Грузинцева" userId="2854403c0f3d48fe" providerId="LiveId" clId="{B361D474-63DB-45DE-B844-5C1657421CFF}" dt="2022-01-20T19:06:44.313" v="1817" actId="207"/>
          <ac:spMkLst>
            <pc:docMk/>
            <pc:sldMk cId="4259820705" sldId="302"/>
            <ac:spMk id="3" creationId="{14923A12-4D0E-4D6D-AAAB-755917324ADB}"/>
          </ac:spMkLst>
        </pc:spChg>
        <pc:spChg chg="del">
          <ac:chgData name="Ирина Грузинцева" userId="2854403c0f3d48fe" providerId="LiveId" clId="{B361D474-63DB-45DE-B844-5C1657421CFF}" dt="2022-01-20T18:59:01.044" v="1726" actId="478"/>
          <ac:spMkLst>
            <pc:docMk/>
            <pc:sldMk cId="4259820705" sldId="302"/>
            <ac:spMk id="4" creationId="{B22C9492-9EB7-4841-8F20-4A139DE45E04}"/>
          </ac:spMkLst>
        </pc:spChg>
        <pc:spChg chg="del">
          <ac:chgData name="Ирина Грузинцева" userId="2854403c0f3d48fe" providerId="LiveId" clId="{B361D474-63DB-45DE-B844-5C1657421CFF}" dt="2022-01-20T18:59:06.103" v="1728" actId="478"/>
          <ac:spMkLst>
            <pc:docMk/>
            <pc:sldMk cId="4259820705" sldId="302"/>
            <ac:spMk id="5" creationId="{DF21621F-AE4C-47DA-9843-3A0A2AC4AEB4}"/>
          </ac:spMkLst>
        </pc:spChg>
        <pc:spChg chg="del">
          <ac:chgData name="Ирина Грузинцева" userId="2854403c0f3d48fe" providerId="LiveId" clId="{B361D474-63DB-45DE-B844-5C1657421CFF}" dt="2022-01-20T18:59:03.631" v="1727" actId="478"/>
          <ac:spMkLst>
            <pc:docMk/>
            <pc:sldMk cId="4259820705" sldId="302"/>
            <ac:spMk id="6" creationId="{0C08748E-6A2A-403F-BB01-ACD16225D77C}"/>
          </ac:spMkLst>
        </pc:spChg>
        <pc:picChg chg="ord">
          <ac:chgData name="Ирина Грузинцева" userId="2854403c0f3d48fe" providerId="LiveId" clId="{B361D474-63DB-45DE-B844-5C1657421CFF}" dt="2022-01-20T18:58:57.460" v="1725" actId="167"/>
          <ac:picMkLst>
            <pc:docMk/>
            <pc:sldMk cId="4259820705" sldId="302"/>
            <ac:picMk id="7" creationId="{F3F24D28-0E2E-4356-8C9F-7B47166DD020}"/>
          </ac:picMkLst>
        </pc:picChg>
      </pc:sldChg>
      <pc:sldChg chg="add">
        <pc:chgData name="Ирина Грузинцева" userId="2854403c0f3d48fe" providerId="LiveId" clId="{B361D474-63DB-45DE-B844-5C1657421CFF}" dt="2022-01-20T18:55:01.523" v="1686"/>
        <pc:sldMkLst>
          <pc:docMk/>
          <pc:sldMk cId="1247788633" sldId="303"/>
        </pc:sldMkLst>
      </pc:sldChg>
      <pc:sldChg chg="delSp modSp add mod">
        <pc:chgData name="Ирина Грузинцева" userId="2854403c0f3d48fe" providerId="LiveId" clId="{B361D474-63DB-45DE-B844-5C1657421CFF}" dt="2022-01-20T18:58:11.364" v="1724" actId="20577"/>
        <pc:sldMkLst>
          <pc:docMk/>
          <pc:sldMk cId="3328179521" sldId="304"/>
        </pc:sldMkLst>
        <pc:spChg chg="mod">
          <ac:chgData name="Ирина Грузинцева" userId="2854403c0f3d48fe" providerId="LiveId" clId="{B361D474-63DB-45DE-B844-5C1657421CFF}" dt="2022-01-20T18:55:56.543" v="1702" actId="14100"/>
          <ac:spMkLst>
            <pc:docMk/>
            <pc:sldMk cId="3328179521" sldId="304"/>
            <ac:spMk id="2" creationId="{0BA46278-8D35-4099-B5D1-64A37F304978}"/>
          </ac:spMkLst>
        </pc:spChg>
        <pc:spChg chg="mod">
          <ac:chgData name="Ирина Грузинцева" userId="2854403c0f3d48fe" providerId="LiveId" clId="{B361D474-63DB-45DE-B844-5C1657421CFF}" dt="2022-01-20T18:58:11.364" v="1724" actId="20577"/>
          <ac:spMkLst>
            <pc:docMk/>
            <pc:sldMk cId="3328179521" sldId="304"/>
            <ac:spMk id="3" creationId="{14923A12-4D0E-4D6D-AAAB-755917324ADB}"/>
          </ac:spMkLst>
        </pc:spChg>
        <pc:spChg chg="del">
          <ac:chgData name="Ирина Грузинцева" userId="2854403c0f3d48fe" providerId="LiveId" clId="{B361D474-63DB-45DE-B844-5C1657421CFF}" dt="2022-01-20T18:55:19.423" v="1690" actId="478"/>
          <ac:spMkLst>
            <pc:docMk/>
            <pc:sldMk cId="3328179521" sldId="304"/>
            <ac:spMk id="4" creationId="{B22C9492-9EB7-4841-8F20-4A139DE45E04}"/>
          </ac:spMkLst>
        </pc:spChg>
        <pc:spChg chg="del">
          <ac:chgData name="Ирина Грузинцева" userId="2854403c0f3d48fe" providerId="LiveId" clId="{B361D474-63DB-45DE-B844-5C1657421CFF}" dt="2022-01-20T18:55:23.135" v="1692" actId="478"/>
          <ac:spMkLst>
            <pc:docMk/>
            <pc:sldMk cId="3328179521" sldId="304"/>
            <ac:spMk id="5" creationId="{DF21621F-AE4C-47DA-9843-3A0A2AC4AEB4}"/>
          </ac:spMkLst>
        </pc:spChg>
        <pc:spChg chg="del">
          <ac:chgData name="Ирина Грузинцева" userId="2854403c0f3d48fe" providerId="LiveId" clId="{B361D474-63DB-45DE-B844-5C1657421CFF}" dt="2022-01-20T18:55:21.503" v="1691" actId="478"/>
          <ac:spMkLst>
            <pc:docMk/>
            <pc:sldMk cId="3328179521" sldId="304"/>
            <ac:spMk id="6" creationId="{0C08748E-6A2A-403F-BB01-ACD16225D77C}"/>
          </ac:spMkLst>
        </pc:spChg>
        <pc:picChg chg="ord">
          <ac:chgData name="Ирина Грузинцева" userId="2854403c0f3d48fe" providerId="LiveId" clId="{B361D474-63DB-45DE-B844-5C1657421CFF}" dt="2022-01-20T18:55:16.559" v="1689" actId="167"/>
          <ac:picMkLst>
            <pc:docMk/>
            <pc:sldMk cId="3328179521" sldId="304"/>
            <ac:picMk id="7" creationId="{F3F24D28-0E2E-4356-8C9F-7B47166DD020}"/>
          </ac:picMkLst>
        </pc:picChg>
      </pc:sldChg>
      <pc:sldChg chg="new del">
        <pc:chgData name="Ирина Грузинцева" userId="2854403c0f3d48fe" providerId="LiveId" clId="{B361D474-63DB-45DE-B844-5C1657421CFF}" dt="2022-01-24T11:46:39.288" v="1836" actId="47"/>
        <pc:sldMkLst>
          <pc:docMk/>
          <pc:sldMk cId="3360378173" sldId="305"/>
        </pc:sldMkLst>
      </pc:sldChg>
      <pc:sldChg chg="add">
        <pc:chgData name="Ирина Грузинцева" userId="2854403c0f3d48fe" providerId="LiveId" clId="{B361D474-63DB-45DE-B844-5C1657421CFF}" dt="2022-01-24T11:46:24.943" v="1833"/>
        <pc:sldMkLst>
          <pc:docMk/>
          <pc:sldMk cId="615566470" sldId="306"/>
        </pc:sldMkLst>
      </pc:sldChg>
      <pc:sldChg chg="add">
        <pc:chgData name="Ирина Грузинцева" userId="2854403c0f3d48fe" providerId="LiveId" clId="{B361D474-63DB-45DE-B844-5C1657421CFF}" dt="2022-01-24T11:46:27.803" v="1834"/>
        <pc:sldMkLst>
          <pc:docMk/>
          <pc:sldMk cId="3158196261" sldId="307"/>
        </pc:sldMkLst>
      </pc:sldChg>
      <pc:sldChg chg="add">
        <pc:chgData name="Ирина Грузинцева" userId="2854403c0f3d48fe" providerId="LiveId" clId="{B361D474-63DB-45DE-B844-5C1657421CFF}" dt="2022-01-24T11:46:33.771" v="1835"/>
        <pc:sldMkLst>
          <pc:docMk/>
          <pc:sldMk cId="1909411115" sldId="308"/>
        </pc:sldMkLst>
      </pc:sldChg>
      <pc:sldChg chg="addSp delSp modSp new mod">
        <pc:chgData name="Ирина Грузинцева" userId="2854403c0f3d48fe" providerId="LiveId" clId="{B361D474-63DB-45DE-B844-5C1657421CFF}" dt="2022-02-01T13:19:25.925" v="1997" actId="14100"/>
        <pc:sldMkLst>
          <pc:docMk/>
          <pc:sldMk cId="1022843379" sldId="321"/>
        </pc:sldMkLst>
        <pc:spChg chg="del">
          <ac:chgData name="Ирина Грузинцева" userId="2854403c0f3d48fe" providerId="LiveId" clId="{B361D474-63DB-45DE-B844-5C1657421CFF}" dt="2022-02-01T13:18:30.550" v="1985" actId="478"/>
          <ac:spMkLst>
            <pc:docMk/>
            <pc:sldMk cId="1022843379" sldId="321"/>
            <ac:spMk id="2" creationId="{EB7F0513-3834-46F2-8923-43BF39012872}"/>
          </ac:spMkLst>
        </pc:spChg>
        <pc:spChg chg="del">
          <ac:chgData name="Ирина Грузинцева" userId="2854403c0f3d48fe" providerId="LiveId" clId="{B361D474-63DB-45DE-B844-5C1657421CFF}" dt="2022-02-01T13:18:32.182" v="1986" actId="478"/>
          <ac:spMkLst>
            <pc:docMk/>
            <pc:sldMk cId="1022843379" sldId="321"/>
            <ac:spMk id="3" creationId="{F3CEA372-CE7C-4F14-9666-8021553E7897}"/>
          </ac:spMkLst>
        </pc:spChg>
        <pc:spChg chg="del">
          <ac:chgData name="Ирина Грузинцева" userId="2854403c0f3d48fe" providerId="LiveId" clId="{B361D474-63DB-45DE-B844-5C1657421CFF}" dt="2022-02-01T13:18:35.227" v="1987" actId="478"/>
          <ac:spMkLst>
            <pc:docMk/>
            <pc:sldMk cId="1022843379" sldId="321"/>
            <ac:spMk id="4" creationId="{E320761C-4ECC-4171-BBD9-B01D267AA60E}"/>
          </ac:spMkLst>
        </pc:spChg>
        <pc:spChg chg="del">
          <ac:chgData name="Ирина Грузинцева" userId="2854403c0f3d48fe" providerId="LiveId" clId="{B361D474-63DB-45DE-B844-5C1657421CFF}" dt="2022-02-01T13:18:37.451" v="1988" actId="478"/>
          <ac:spMkLst>
            <pc:docMk/>
            <pc:sldMk cId="1022843379" sldId="321"/>
            <ac:spMk id="5" creationId="{9755DC99-B40C-4799-BD37-72106A969A79}"/>
          </ac:spMkLst>
        </pc:spChg>
        <pc:spChg chg="del">
          <ac:chgData name="Ирина Грузинцева" userId="2854403c0f3d48fe" providerId="LiveId" clId="{B361D474-63DB-45DE-B844-5C1657421CFF}" dt="2022-02-01T13:18:39.011" v="1989" actId="478"/>
          <ac:spMkLst>
            <pc:docMk/>
            <pc:sldMk cId="1022843379" sldId="321"/>
            <ac:spMk id="6" creationId="{374A572F-EBE5-4194-981F-8550F2D04D2A}"/>
          </ac:spMkLst>
        </pc:spChg>
        <pc:picChg chg="add mod ord">
          <ac:chgData name="Ирина Грузинцева" userId="2854403c0f3d48fe" providerId="LiveId" clId="{B361D474-63DB-45DE-B844-5C1657421CFF}" dt="2022-02-01T13:18:27.418" v="1984" actId="167"/>
          <ac:picMkLst>
            <pc:docMk/>
            <pc:sldMk cId="1022843379" sldId="321"/>
            <ac:picMk id="7" creationId="{2431498B-85E3-4C62-8C23-894EC114EB82}"/>
          </ac:picMkLst>
        </pc:picChg>
        <pc:picChg chg="add mod">
          <ac:chgData name="Ирина Грузинцева" userId="2854403c0f3d48fe" providerId="LiveId" clId="{B361D474-63DB-45DE-B844-5C1657421CFF}" dt="2022-02-01T13:19:08.136" v="1994" actId="1076"/>
          <ac:picMkLst>
            <pc:docMk/>
            <pc:sldMk cId="1022843379" sldId="321"/>
            <ac:picMk id="9" creationId="{2C1BA011-20C1-4665-8190-BEC16239ACA6}"/>
          </ac:picMkLst>
        </pc:picChg>
        <pc:picChg chg="add mod">
          <ac:chgData name="Ирина Грузинцева" userId="2854403c0f3d48fe" providerId="LiveId" clId="{B361D474-63DB-45DE-B844-5C1657421CFF}" dt="2022-02-01T13:19:25.925" v="1997" actId="14100"/>
          <ac:picMkLst>
            <pc:docMk/>
            <pc:sldMk cId="1022843379" sldId="321"/>
            <ac:picMk id="11" creationId="{D6FD9C3F-047C-4717-919D-7D1277316657}"/>
          </ac:picMkLst>
        </pc:picChg>
      </pc:sldChg>
      <pc:sldChg chg="new del">
        <pc:chgData name="Ирина Грузинцева" userId="2854403c0f3d48fe" providerId="LiveId" clId="{B361D474-63DB-45DE-B844-5C1657421CFF}" dt="2022-02-01T12:03:25.673" v="1852" actId="680"/>
        <pc:sldMkLst>
          <pc:docMk/>
          <pc:sldMk cId="4174453656" sldId="321"/>
        </pc:sldMkLst>
      </pc:sldChg>
      <pc:sldChg chg="addSp modSp new mod">
        <pc:chgData name="Ирина Грузинцева" userId="2854403c0f3d48fe" providerId="LiveId" clId="{B361D474-63DB-45DE-B844-5C1657421CFF}" dt="2022-02-01T13:56:54.136" v="2058" actId="1076"/>
        <pc:sldMkLst>
          <pc:docMk/>
          <pc:sldMk cId="2465232118" sldId="322"/>
        </pc:sldMkLst>
        <pc:picChg chg="add mod">
          <ac:chgData name="Ирина Грузинцева" userId="2854403c0f3d48fe" providerId="LiveId" clId="{B361D474-63DB-45DE-B844-5C1657421CFF}" dt="2022-02-01T13:56:36.161" v="2053"/>
          <ac:picMkLst>
            <pc:docMk/>
            <pc:sldMk cId="2465232118" sldId="322"/>
            <ac:picMk id="2" creationId="{8CDFFC45-9983-4264-B547-BC8E94E25E00}"/>
          </ac:picMkLst>
        </pc:picChg>
        <pc:picChg chg="add mod">
          <ac:chgData name="Ирина Грузинцева" userId="2854403c0f3d48fe" providerId="LiveId" clId="{B361D474-63DB-45DE-B844-5C1657421CFF}" dt="2022-02-01T13:56:54.136" v="2058" actId="1076"/>
          <ac:picMkLst>
            <pc:docMk/>
            <pc:sldMk cId="2465232118" sldId="322"/>
            <ac:picMk id="3" creationId="{DE1F0D72-25E9-46F3-B561-19E75707B1D6}"/>
          </ac:picMkLst>
        </pc:picChg>
      </pc:sldChg>
      <pc:sldChg chg="new del">
        <pc:chgData name="Ирина Грузинцева" userId="2854403c0f3d48fe" providerId="LiveId" clId="{B361D474-63DB-45DE-B844-5C1657421CFF}" dt="2022-02-01T13:26:05.796" v="2025" actId="680"/>
        <pc:sldMkLst>
          <pc:docMk/>
          <pc:sldMk cId="3451994544" sldId="322"/>
        </pc:sldMkLst>
      </pc:sldChg>
      <pc:sldMasterChg chg="addSldLayout">
        <pc:chgData name="Ирина Грузинцева" userId="2854403c0f3d48fe" providerId="LiveId" clId="{B361D474-63DB-45DE-B844-5C1657421CFF}" dt="2022-01-20T15:36:50.942" v="0" actId="680"/>
        <pc:sldMasterMkLst>
          <pc:docMk/>
          <pc:sldMasterMk cId="1963852175" sldId="2147483648"/>
        </pc:sldMasterMkLst>
        <pc:sldLayoutChg chg="add">
          <pc:chgData name="Ирина Грузинцева" userId="2854403c0f3d48fe" providerId="LiveId" clId="{B361D474-63DB-45DE-B844-5C1657421CFF}" dt="2022-01-20T15:36:50.942" v="0" actId="680"/>
          <pc:sldLayoutMkLst>
            <pc:docMk/>
            <pc:sldMasterMk cId="1963852175" sldId="2147483648"/>
            <pc:sldLayoutMk cId="1417047641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5E844-360B-4B18-B750-F354022E1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A95F78-C811-46EF-8EAA-F081DA527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AE60EA-051A-487A-B3D9-53191E1B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8827EB-A17D-46B4-98D5-62DE143D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686D2-6C52-4C86-9BB4-AE5736E6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6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44888-B2F2-407B-9702-A39CD9D8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058AF4-F51E-4988-A420-D15EC5BAF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6ACEB-FB05-4792-ACA1-414126A3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80AC1-D582-4F75-B190-E100F946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49FDB-4E94-4A5C-94F6-2B66A482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4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7A989-6BC5-4992-B50F-730C96D47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55F7BD-C9EF-4689-B8AA-679037CA0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B6612-3DE4-44E0-93DF-E0BF6F6C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B93A2E-5D2D-490D-99D3-2D5BDC79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AB0AEC-8533-4A22-AE5A-73BA5284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0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BE763-73CC-4A94-A854-BEF414AB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AC5F70-26F7-4090-954E-A0D32E43C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C56B38-CB07-46E0-AB8C-B08C90AC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BD008-4AB1-4A0D-B365-FE8B3ED2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693C7-DDF5-4A49-9C72-1F8ABB8B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0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0C262-2E1A-4E30-94EA-539C6720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B9F2C7-2026-41B6-8415-0F5AF607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52AA23-5586-4C35-8C83-7FFF2F246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DD71BA-03E5-48CC-A6FA-29D8B9B4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D6BCE-4BD7-4115-B410-D740D07E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6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BB84D-CF8D-4210-9977-F6A8F3C7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CBAB8-86B3-4EE5-BC2C-E30BCE457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BD9251-B698-42BD-BE34-49DCAF838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359DF9-D29F-4F0B-86F5-18780ADF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399521-7E89-438A-AF9B-D592CCBE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B9CF6-16EE-4368-9520-B0E2D603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2FCA6-C260-4A6E-A9F0-E9520854E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8576A3-B4EA-4167-A3DE-12E8D69B2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1A328-7806-42ED-8770-7E4CFF04B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712F61-09D5-4FE2-BFD5-72AAA3389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5A62FB-CEAB-4890-BE1F-D5014AEE9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A80845-1C50-4ED9-8799-C784E7BC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8209CD-5681-4F6E-BD79-802096D9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E05B53-7DD5-4798-96FB-82795B28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1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C0A9E-3DA0-47E7-B553-A1459FD1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58F3A9-97F4-44D2-BCE6-51029C2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AB70E1-36BA-40C7-98D4-8E98A0B5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52EE70-5627-4B90-9A42-6181291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9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F7B2E7-99A3-4022-A4D5-48F72B22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F14015-8DE3-4936-9B72-E29AD816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58DED-0F31-4D1B-8B60-A0DC0BB6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5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9A5D3-49A6-47A0-8759-2CBC0E1A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A37F4-03FD-456D-98CD-D670265F8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4ED8B2-F81D-49EC-823B-2F66868C3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BA066-2C2D-4BB7-9D56-D158840A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7004A-CA6D-4F8C-985D-9C4446D6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A6A006-E40E-487E-845A-D34528C2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0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EC627-83E5-4D6C-86F2-81A05F1F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029F22-5AC1-41F8-A658-D3F60721A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A3DCEA-1C52-4ADA-85AD-6B937B4CC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1A5145-AC98-4916-B904-D325209EC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0AA6E4-6CC9-4A92-B500-E616906C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527E6C-FF99-4932-A284-15422866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9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369E7-3C6D-4DD0-8E61-4408B965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C93F77-36AF-41A2-AFDA-CEEB8AE0E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8B3D7F-72E0-4FE5-88AB-761C3A13F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2/22/2022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3426E6-55AA-4624-8094-4287B63A3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C6807-A21B-4B1E-BC9E-F9FC40F28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4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8808B4-C055-4BC7-80AF-C3D910E54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3487EA9-4B4C-4ACB-8CDE-1A9C6E16D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02" y="689549"/>
            <a:ext cx="11857219" cy="1514006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Министерство образования Республики Мордовия</a:t>
            </a:r>
            <a:br>
              <a:rPr lang="ru-RU" sz="4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614EEDCA-97C1-4E6B-A9F7-1E152B380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3378"/>
            <a:ext cx="9144000" cy="1813810"/>
          </a:xfrm>
        </p:spPr>
        <p:txBody>
          <a:bodyPr/>
          <a:lstStyle/>
          <a:p>
            <a:r>
              <a:rPr lang="ru-RU" sz="80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1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63500" dir="2212194" algn="ctr" rotWithShape="0">
                    <a:schemeClr val="tx2">
                      <a:alpha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Портфолио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67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63683BF3-2185-4BAE-831D-F5E0BC749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FA801D-539E-48ED-87E2-D70559B6B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51" y="337930"/>
            <a:ext cx="4852211" cy="64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28984C7A-B5CA-44F1-AC8B-37B1F2CFD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87"/>
            <a:ext cx="12192000" cy="6882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29A669-7759-47AA-AFB9-FB0EBD8AC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25" y="109329"/>
            <a:ext cx="9114184" cy="6669157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DE1C7DF-9C76-482B-9978-C9CDE7CB5F8A}"/>
              </a:ext>
            </a:extLst>
          </p:cNvPr>
          <p:cNvCxnSpPr>
            <a:cxnSpLocks/>
          </p:cNvCxnSpPr>
          <p:nvPr/>
        </p:nvCxnSpPr>
        <p:spPr>
          <a:xfrm>
            <a:off x="9193696" y="6062870"/>
            <a:ext cx="13020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9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AAD7A84-4B73-4770-8ECC-BCB0EC8B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E286DE4-94D5-4407-A290-A7309C3EF6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" y="69574"/>
            <a:ext cx="3748709" cy="546495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357D18-BD39-44E5-81E6-F93559BFA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53" y="69575"/>
            <a:ext cx="4100673" cy="55852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CA5EB1-E423-4C95-9DC2-6C0586B13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57" y="802106"/>
            <a:ext cx="3985322" cy="58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92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DAA79EE9-AE80-47EC-BA07-4C421235FD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3"/>
            <a:ext cx="12281451" cy="693751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724BC-864E-4BB2-93FB-314F7DA5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36" y="805070"/>
            <a:ext cx="10152752" cy="144117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3. Результаты участия воспитанников в конкурсах, выставках, турнирах, соревнованиях,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акциях, фестивалях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CB6CEA-C4BD-47DD-A4CE-05904FF59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165" y="2017643"/>
            <a:ext cx="9586221" cy="6549887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 - 6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 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 - 3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мероприятиях - 0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международных мероприятиях -0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32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834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E2AF00CF-DF6B-4A60-A34C-A3941E037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3"/>
            <a:ext cx="12281451" cy="69375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9549E4-CC5C-4BAD-B0C8-7B4421516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-3394"/>
            <a:ext cx="4891124" cy="67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28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B57DA1-E9B2-49EE-AE14-7F6252C8E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" y="116453"/>
            <a:ext cx="4683646" cy="66250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82CF7-7154-4245-9B29-77EB8258F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32" y="116453"/>
            <a:ext cx="4683646" cy="65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91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130F78-75DA-4AA9-A9FF-507D48995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1" y="152400"/>
            <a:ext cx="3831379" cy="52527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D73312-75F8-4323-9BA4-EB7525612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10" y="802640"/>
            <a:ext cx="3831379" cy="5252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6218E4-1E41-4EB6-B01C-23174DBA3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83" y="1551732"/>
            <a:ext cx="3831378" cy="52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89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A218D760-44BF-4F42-A120-ED78454AE2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4765" cy="68580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A33991-894F-4B59-BFAC-8E811BF49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80" y="243660"/>
            <a:ext cx="4618710" cy="65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9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AD6F6B-E706-4776-8DD2-D3EA38053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21" y="128763"/>
            <a:ext cx="4683370" cy="66254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740AAE-9716-4409-ABF1-2A4DA5DA7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61" y="128762"/>
            <a:ext cx="4639127" cy="662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34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F28432-5827-4CB5-A758-8A630C226B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652" y="89450"/>
            <a:ext cx="3605306" cy="5099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3F24B3-C44E-49FA-80AC-C9D0348D95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0337" y="879151"/>
            <a:ext cx="3600127" cy="509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B4B591-79F3-4784-AAA6-97375176CC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0019" y="1614646"/>
            <a:ext cx="3605125" cy="5099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65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BB6E30-1917-4C1B-BB48-A2C80221B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0" y="791053"/>
            <a:ext cx="4006423" cy="5437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CAE807-CDD7-4109-9C38-9B45C5A22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56"/>
            <a:ext cx="12238220" cy="69254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FB02D-7BE0-421C-844F-A1CF9D5A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687" y="67455"/>
            <a:ext cx="7027455" cy="55871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Грузинцева Ирина Михайловна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8B2F30-4ED5-419F-95E9-6EC17A50C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0013" y="807720"/>
            <a:ext cx="7407129" cy="1796332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7 КОМБИНИРОВАННОГО ВИДА» 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КОМБИНИРОВАННОГО ВИДА» 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A507D3-E2C7-4AFF-ADC1-AE8EDF204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03644" y="2405270"/>
            <a:ext cx="7934576" cy="445273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29.12.1986 г.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высшее, МГПИ им. М. Е.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, специальность «Учитель русского языка и литературы», 2009 г. 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Переподготовка:</a:t>
            </a:r>
            <a:r>
              <a:rPr lang="ru-RU" sz="29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ДПО «Мордовский республиканский институт образования», квалификация «Воспитатель», по программе «Педагогика и методика дошкольного образования», 2015 г.</a:t>
            </a:r>
            <a:endParaRPr lang="ru-RU" sz="2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13 лет.</a:t>
            </a:r>
          </a:p>
          <a:p>
            <a:pPr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данной организации: </a:t>
            </a:r>
            <a:r>
              <a:rPr lang="ru-RU" sz="29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лет.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9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 занимаемой должности.</a:t>
            </a:r>
            <a:endParaRPr lang="ru-RU" sz="2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01.08.2017 г., протокол № 6 по структурному подразделению «Детский сад № 7 комбинированного вида» МБДОУ «Детский сад «Радуга» комбинированного вида» Рузаевского муниципального района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830"/>
            <a:ext cx="4325428" cy="57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00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5DE8681C-6004-4E3C-B194-1FA29577A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6362-7357-4C9E-92C8-5F2CA04A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944217"/>
            <a:ext cx="11807687" cy="175922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8FDC9-77E1-4404-A5F8-3F59F0DC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1130" y="2703444"/>
            <a:ext cx="8557592" cy="3081130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Уровень образовательной организации- 2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 - 2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Российский уровень -0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Международный уровень -0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727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17764A-B977-4B0A-841D-087FE92AA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6" y="126792"/>
            <a:ext cx="4687245" cy="6629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40AD02-AC03-4350-8D42-5962ECA2E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792"/>
            <a:ext cx="471648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1267A7-1A0D-4A07-B94F-76D9CE13C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40" y="103834"/>
            <a:ext cx="4642982" cy="6675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5E4B17-787A-4F26-B37B-23435EFC1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8" y="103834"/>
            <a:ext cx="4741124" cy="6704648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27785E1-BCDE-4E5F-92E4-E7FC5ECF440C}"/>
              </a:ext>
            </a:extLst>
          </p:cNvPr>
          <p:cNvCxnSpPr>
            <a:cxnSpLocks/>
          </p:cNvCxnSpPr>
          <p:nvPr/>
        </p:nvCxnSpPr>
        <p:spPr>
          <a:xfrm>
            <a:off x="6798365" y="1977887"/>
            <a:ext cx="98397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704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A29A2-22D7-4A19-8457-F11A47661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4151883" cy="54091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2B0A0-8819-436F-A915-173CE9645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9" y="1345095"/>
            <a:ext cx="8134276" cy="5409184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541A2A1-CE47-4F15-9E8E-83E6EC875BAB}"/>
              </a:ext>
            </a:extLst>
          </p:cNvPr>
          <p:cNvCxnSpPr>
            <a:cxnSpLocks/>
          </p:cNvCxnSpPr>
          <p:nvPr/>
        </p:nvCxnSpPr>
        <p:spPr>
          <a:xfrm>
            <a:off x="10783957" y="4303643"/>
            <a:ext cx="13077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31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281A6CFC-87E4-4095-AD2F-03F42BF1BE6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50" y="-1"/>
            <a:ext cx="12461950" cy="7035387"/>
          </a:xfr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1032258A-6C78-4EEC-93C7-010E4BDF7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30DF0-C4B2-487A-A98C-0E946F4F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4610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Проведение открытых занятий, мастер-классов, мероприятий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2D2E8-1440-4F04-B1DE-4F3DA60B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2044" y="2240377"/>
            <a:ext cx="6848060" cy="353425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- 3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Российский уровень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- 0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978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B8161-6039-4766-B062-6837D3734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0" y="122105"/>
            <a:ext cx="4693872" cy="66387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5E073E-6B38-4742-8E39-C24243C5D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10" y="122105"/>
            <a:ext cx="4693872" cy="66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23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CE85E488-3468-4DA4-8E97-765E40D9B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C1F0B-7A35-4856-9578-5580F369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8983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 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AD5329-00EC-4D5F-8FAC-734657A5A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2774" y="2415209"/>
            <a:ext cx="7543800" cy="341906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(член) профкома -0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методического объединения -0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на муниципальном уровне 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на республиканском уровне - 1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на российском уровне – 1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на международном уровне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85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E0514605-E744-4BE1-BAC6-2995D80FA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E8A6D9-165A-44FC-BE31-3C1DA1D20D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68" y="98986"/>
            <a:ext cx="4708898" cy="6660027"/>
          </a:xfrm>
        </p:spPr>
      </p:pic>
    </p:spTree>
    <p:extLst>
      <p:ext uri="{BB962C8B-B14F-4D97-AF65-F5344CB8AC3E}">
        <p14:creationId xmlns:p14="http://schemas.microsoft.com/office/powerpoint/2010/main" val="456176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30229EE8-D739-4E11-AEC6-33BC0522E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5879F1-97F5-46EE-B415-AE32DE323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" y="109827"/>
            <a:ext cx="3874417" cy="54580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9FB878-7C03-40A9-AD87-0E8D70F73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24" y="1004492"/>
            <a:ext cx="8110235" cy="5734253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271C202-B13D-4AB1-81B8-DE3EA458EF95}"/>
              </a:ext>
            </a:extLst>
          </p:cNvPr>
          <p:cNvCxnSpPr>
            <a:cxnSpLocks/>
          </p:cNvCxnSpPr>
          <p:nvPr/>
        </p:nvCxnSpPr>
        <p:spPr>
          <a:xfrm>
            <a:off x="10397765" y="3940404"/>
            <a:ext cx="829559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9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5E212E81-1144-41E4-8678-BC5CB9D77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58CD32-23BB-41D7-B7AC-BEF6DD9E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63631"/>
            <a:ext cx="3987538" cy="55946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1389B1-8DF8-4221-B99E-D7307FD4D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19" y="1140822"/>
            <a:ext cx="7912759" cy="5594629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6111D9B-3E0D-4D9A-A950-E61B5A984168}"/>
              </a:ext>
            </a:extLst>
          </p:cNvPr>
          <p:cNvCxnSpPr>
            <a:cxnSpLocks/>
          </p:cNvCxnSpPr>
          <p:nvPr/>
        </p:nvCxnSpPr>
        <p:spPr>
          <a:xfrm>
            <a:off x="10520313" y="5844619"/>
            <a:ext cx="1018095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272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3CDB28-2B06-4A1B-8AC4-0EC8FA0A4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6" y="-29816"/>
            <a:ext cx="12245005" cy="6887816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92E6C-7E5C-41F7-8F3D-66A405DBF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738" y="0"/>
            <a:ext cx="8547653" cy="1162877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Педагогический опыт размещен на сайте ДОО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C9AC2E-FBED-42BA-B46C-448393CEE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61661" y="904463"/>
            <a:ext cx="9660835" cy="924338"/>
          </a:xfrm>
        </p:spPr>
        <p:txBody>
          <a:bodyPr/>
          <a:lstStyle/>
          <a:p>
            <a:pPr algn="ctr"/>
            <a:r>
              <a:rPr lang="ru-RU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https://ds7ruz.schoolrm.ru/sveden/employees/18746/207224/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C3C9AA-4A9D-4909-8DE5-4DCE01D83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6" y="1351721"/>
            <a:ext cx="12245006" cy="54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E71C14DC-F460-4D0D-9165-DBCA277D4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2936A2-DE58-4322-8275-DC0418B57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4" y="160257"/>
            <a:ext cx="3906317" cy="52318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EFABBB-44A6-46A5-A5DC-618088AC5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65" y="1206631"/>
            <a:ext cx="7835400" cy="55193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7371F4-8175-48C5-9D6B-EB200CA15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494" y="1206630"/>
            <a:ext cx="4024532" cy="5519391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80DF347-4897-4E1B-95E5-9BF3ECC36617}"/>
              </a:ext>
            </a:extLst>
          </p:cNvPr>
          <p:cNvCxnSpPr>
            <a:cxnSpLocks/>
          </p:cNvCxnSpPr>
          <p:nvPr/>
        </p:nvCxnSpPr>
        <p:spPr>
          <a:xfrm>
            <a:off x="8455843" y="3447853"/>
            <a:ext cx="11123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68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FF8EA3C3-A7F7-42B7-8345-0092F986E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5A1093-96C6-4C00-BD56-1EF0719C2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00" y="76191"/>
            <a:ext cx="4833704" cy="6705617"/>
          </a:xfrm>
          <a:prstGeom prst="rect">
            <a:avLst/>
          </a:prstGeom>
          <a:ln>
            <a:noFill/>
          </a:ln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9531D8B-DE34-45CB-A628-F823B78AA60B}"/>
              </a:ext>
            </a:extLst>
          </p:cNvPr>
          <p:cNvCxnSpPr>
            <a:cxnSpLocks/>
          </p:cNvCxnSpPr>
          <p:nvPr/>
        </p:nvCxnSpPr>
        <p:spPr>
          <a:xfrm>
            <a:off x="1419225" y="4000500"/>
            <a:ext cx="828675" cy="2857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D81EF4-778D-4DAE-AA10-EEAF5F0F5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54" y="76191"/>
            <a:ext cx="4833704" cy="6705618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FC31872-4DAB-4409-8EAE-86980CD87117}"/>
              </a:ext>
            </a:extLst>
          </p:cNvPr>
          <p:cNvCxnSpPr>
            <a:cxnSpLocks/>
          </p:cNvCxnSpPr>
          <p:nvPr/>
        </p:nvCxnSpPr>
        <p:spPr>
          <a:xfrm>
            <a:off x="6896100" y="2828925"/>
            <a:ext cx="7334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29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18E39209-BEC3-4F39-BF7A-B82FE7077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65AAC-2D10-42E3-A3D2-3BDBDBD0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05678"/>
            <a:ext cx="10515600" cy="133184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 Позитивные результаты работы 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воспитанниками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2D3E2-2F93-4105-8011-12EEF5553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938130"/>
            <a:ext cx="10265397" cy="449248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системы воспитательной работы;</a:t>
            </a:r>
          </a:p>
          <a:p>
            <a:pPr algn="ctr" eaLnBrk="1" hangingPunct="1">
              <a:defRPr/>
            </a:pP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качественной, эстетически оформленной документации;</a:t>
            </a:r>
          </a:p>
          <a:p>
            <a:pPr algn="ctr" eaLnBrk="1" hangingPunct="1">
              <a:defRPr/>
            </a:pP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индивидуального подхода;</a:t>
            </a:r>
          </a:p>
          <a:p>
            <a:pPr algn="ctr" eaLnBrk="1" hangingPunct="1">
              <a:defRPr/>
            </a:pP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простудной заболеваемости воспитанников;</a:t>
            </a:r>
          </a:p>
          <a:p>
            <a:pPr algn="ctr" eaLnBrk="1" hangingPunct="1">
              <a:defRPr/>
            </a:pP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-отлаженная система взаимодействия с родителями;</a:t>
            </a:r>
          </a:p>
          <a:p>
            <a:pPr algn="ctr" eaLnBrk="1" hangingPunct="1">
              <a:defRPr/>
            </a:pP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-отсутствие жалоб и обращений родителей на неправомерные действия;</a:t>
            </a:r>
          </a:p>
          <a:p>
            <a:pPr algn="ctr" eaLnBrk="1" hangingPunct="1">
              <a:defRPr/>
            </a:pP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</a:t>
            </a:r>
            <a:r>
              <a:rPr lang="ru-RU" sz="2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воспитательном процессе;</a:t>
            </a:r>
          </a:p>
          <a:p>
            <a:pPr algn="ctr" eaLnBrk="1" hangingPunct="1">
              <a:defRPr/>
            </a:pP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-духовно-нравственное воспитание и народные традиции.</a:t>
            </a:r>
          </a:p>
          <a:p>
            <a:pPr algn="ctr" eaLnBrk="1" hangingPunct="1">
              <a:defRPr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72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FB54655D-9094-41AC-BB65-8DF2EDFCE7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22" y="109331"/>
            <a:ext cx="4860403" cy="664927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786A68-8B2B-4177-9F16-92E0824B0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685" y="109331"/>
            <a:ext cx="4778289" cy="661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98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BCE94568-3A94-4F57-A2D2-FF9F5957DE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39" y="67060"/>
            <a:ext cx="5029199" cy="6748864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4AD46D-213C-44B4-8309-1F33F42F6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90" y="54568"/>
            <a:ext cx="4840357" cy="67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5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6278-8D35-4099-B5D1-64A37F30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6713"/>
            <a:ext cx="10515600" cy="1153975"/>
          </a:xfrm>
        </p:spPr>
        <p:txBody>
          <a:bodyPr>
            <a:normAutofit fontScale="90000"/>
          </a:bodyPr>
          <a:lstStyle/>
          <a:p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 Качество взаимодействия с родителями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21621F-AE4C-47DA-9843-3A0A2AC4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6612" y="1681162"/>
            <a:ext cx="10518776" cy="3775421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систематическое проведение родительских собраний;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совместных конкурсов, выставок;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573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A61BE56-DEF0-4A58-A449-4846FDF70A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59" y="78652"/>
            <a:ext cx="4793262" cy="6779347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624D16-75ED-4788-A42F-61975F08A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37" y="78653"/>
            <a:ext cx="4793263" cy="67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65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2431498B-85E3-4C62-8C23-894EC114E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1BA011-20C1-4665-8190-BEC16239AC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1" y="86962"/>
            <a:ext cx="4743567" cy="67090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FD9C3F-047C-4717-919D-7D1277316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91" y="86962"/>
            <a:ext cx="4743567" cy="67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43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EBA70A9F-CBCC-46C3-BDE5-8A21DE73DA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21" y="320167"/>
            <a:ext cx="8528079" cy="6441433"/>
          </a:xfr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A231745-A86B-4516-A86C-F81162CCA2B5}"/>
              </a:ext>
            </a:extLst>
          </p:cNvPr>
          <p:cNvCxnSpPr>
            <a:cxnSpLocks/>
          </p:cNvCxnSpPr>
          <p:nvPr/>
        </p:nvCxnSpPr>
        <p:spPr>
          <a:xfrm>
            <a:off x="5188226" y="2385391"/>
            <a:ext cx="113306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381C92D-5BEA-4CF1-9A1E-F16B876C8993}"/>
              </a:ext>
            </a:extLst>
          </p:cNvPr>
          <p:cNvCxnSpPr>
            <a:cxnSpLocks/>
          </p:cNvCxnSpPr>
          <p:nvPr/>
        </p:nvCxnSpPr>
        <p:spPr>
          <a:xfrm>
            <a:off x="2236304" y="2564296"/>
            <a:ext cx="17095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853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87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6278-8D35-4099-B5D1-64A37F30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24987"/>
            <a:ext cx="10515600" cy="171463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9. Работа с детьми из социально-неблагополучных семей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/>
          </a:p>
        </p:txBody>
      </p:sp>
      <p:pic>
        <p:nvPicPr>
          <p:cNvPr id="4" name="Объект 8">
            <a:extLst>
              <a:ext uri="{FF2B5EF4-FFF2-40B4-BE49-F238E27FC236}">
                <a16:creationId xmlns:a16="http://schemas.microsoft.com/office/drawing/2014/main" id="{5A4DC793-A1F7-4942-8037-CFF6F0A266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36" y="1267050"/>
            <a:ext cx="3733040" cy="548162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3F6565-7C79-4C2D-8A63-500B5D9E1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8" y="1267050"/>
            <a:ext cx="3928558" cy="555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5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1BB26ACB-E1BF-42D3-8054-F5F3263565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926" cy="727115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D88F1-D859-4BAE-9CDC-DB1AF7A03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5009"/>
            <a:ext cx="10515600" cy="19182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Участие в инновационной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(экспериментальной) 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489903-E728-4A0C-B575-FD3385652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8557" y="2425148"/>
            <a:ext cx="8905460" cy="443285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 участия на уровне образовательной организации  - 0                                                       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 участия на муниципальном уровне  - 0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Результат участия на республиканском уровне - 1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Результат участия на российском  уровне - 0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 участия на международном уровне - 0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19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6278-8D35-4099-B5D1-64A37F30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71215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10. Участие педагога в профессиональных конкурсах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923A12-4D0E-4D6D-AAAB-755917324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61" y="1997765"/>
            <a:ext cx="10863469" cy="428376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 сети «Интернет» различных уровней 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очных муниципальных конкурсах - 2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очных конкурсах республиканского уровня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- 3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конкурсах - 3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конкурсах республиканского уровня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очных конкурсах российского уровня  - 0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очных конкурсах международного уровня  - 0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179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971074B1-90EA-4980-9283-F9D4AC6DB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119172"/>
            <a:ext cx="4886960" cy="664464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42EDD2-062B-4E6A-9801-928DF32B3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11" y="172958"/>
            <a:ext cx="4791690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3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8E33D5A6-766F-4AD1-865E-D94E653334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1" y="124252"/>
            <a:ext cx="4803860" cy="663448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09910C-D41C-42F9-A8D2-027F13697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7" y="124252"/>
            <a:ext cx="4691505" cy="66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67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BE7316E-C7DF-4405-B5D5-4AA45D569A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94" y="702464"/>
            <a:ext cx="8355012" cy="5860112"/>
          </a:xfrm>
        </p:spPr>
      </p:pic>
    </p:spTree>
    <p:extLst>
      <p:ext uri="{BB962C8B-B14F-4D97-AF65-F5344CB8AC3E}">
        <p14:creationId xmlns:p14="http://schemas.microsoft.com/office/powerpoint/2010/main" val="1399269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779D650B-CB73-49C5-BF7A-A4CF8F60A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EECAC0-2147-4F99-8BCF-A0708D3EC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9858"/>
            <a:ext cx="4697854" cy="66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8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C83D9C16-DBD6-45FE-A40E-74881C9F17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22" y="155022"/>
            <a:ext cx="4630318" cy="6547955"/>
          </a:xfrm>
        </p:spPr>
      </p:pic>
    </p:spTree>
    <p:extLst>
      <p:ext uri="{BB962C8B-B14F-4D97-AF65-F5344CB8AC3E}">
        <p14:creationId xmlns:p14="http://schemas.microsoft.com/office/powerpoint/2010/main" val="3085973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5DAE9FE6-10CB-4BD5-AB5C-BBDCDA4C6B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52" y="129539"/>
            <a:ext cx="4395788" cy="6431597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857A2F3-0E8E-4E05-A71C-3E988F98EE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92" y="162559"/>
            <a:ext cx="4476416" cy="6365559"/>
          </a:xfrm>
        </p:spPr>
      </p:pic>
    </p:spTree>
    <p:extLst>
      <p:ext uri="{BB962C8B-B14F-4D97-AF65-F5344CB8AC3E}">
        <p14:creationId xmlns:p14="http://schemas.microsoft.com/office/powerpoint/2010/main" val="3664681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36884613-3FFA-4EEF-B76B-34F11320F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87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84DFF068-68C9-4C80-AD38-907884838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87" y="234927"/>
            <a:ext cx="4472558" cy="650378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6B432F-7654-4AC0-87B1-12408EBB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2" y="234927"/>
            <a:ext cx="4777383" cy="65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09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358BC952-5A05-4226-963B-595BCD6EF6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A541E-60BD-4DA1-8C8C-6087F55E1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196394"/>
            <a:ext cx="4836160" cy="65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3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6278-8D35-4099-B5D1-64A37F30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6489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11. Награды и поощрения педагога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3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межаттестационный</a:t>
            </a:r>
            <a:r>
              <a:rPr lang="ru-RU" sz="31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период 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923A12-4D0E-4D6D-AAAB-755917324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30627"/>
            <a:ext cx="11233468" cy="546652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 - 1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уровня 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Поощрения республиканского уровня - 1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Поощрения российского уровня -0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международного уровня - 0</a:t>
            </a:r>
          </a:p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Независимо от года поощрения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Почетная грамота Министерства образования Российской Федерации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Почетный работник просвещения (образования) /отличник образования - 0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Заслуженный работник образования РМ (РФ) - 0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820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F2754E-D1DB-43BF-AA34-6A0A4CC15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7" y="92710"/>
            <a:ext cx="4942350" cy="67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C472963D-51AF-4BEB-B5DE-0CEFF92918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55" y="89106"/>
            <a:ext cx="4734445" cy="6679787"/>
          </a:xfrm>
        </p:spPr>
      </p:pic>
    </p:spTree>
    <p:extLst>
      <p:ext uri="{BB962C8B-B14F-4D97-AF65-F5344CB8AC3E}">
        <p14:creationId xmlns:p14="http://schemas.microsoft.com/office/powerpoint/2010/main" val="19094111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FD9E57EA-70FC-4B41-AA62-52AD804859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8" y="242227"/>
            <a:ext cx="4483964" cy="651417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64DAC9-1EB3-4E84-B334-9DD59E338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242227"/>
            <a:ext cx="4635854" cy="65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96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1A7859C3-B261-4AAE-8DC4-8CF00BFC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3"/>
            <a:ext cx="12281451" cy="69375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EF32E-D598-4EEC-9D1E-B8F45BEDB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363"/>
            <a:ext cx="4891124" cy="67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36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5E0D1154-2B50-40DD-AA8D-81DDD4BF4A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0" y="159836"/>
            <a:ext cx="4836160" cy="6538327"/>
          </a:xfrm>
        </p:spPr>
      </p:pic>
    </p:spTree>
    <p:extLst>
      <p:ext uri="{BB962C8B-B14F-4D97-AF65-F5344CB8AC3E}">
        <p14:creationId xmlns:p14="http://schemas.microsoft.com/office/powerpoint/2010/main" val="615566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8009C234-7438-4CEA-AB48-BAEFD672B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B9576F-B1DF-4FB9-B122-70018EE81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2" y="144258"/>
            <a:ext cx="4668854" cy="65944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C8CBB2-65D6-4520-A6FF-FFB9AB2BC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50" y="131762"/>
            <a:ext cx="4668855" cy="65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3B93C577-8080-4738-92A2-CC887802C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87"/>
            <a:ext cx="12192000" cy="68829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30730F-657F-4D3A-8EC5-1F2FBD10A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9" y="303283"/>
            <a:ext cx="4943548" cy="639569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C3C0F4-55D8-46C6-9332-D5CBF78DB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3282"/>
            <a:ext cx="4943548" cy="6395692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A512E52-8CB3-4623-81D4-19A5B13AA641}"/>
              </a:ext>
            </a:extLst>
          </p:cNvPr>
          <p:cNvCxnSpPr>
            <a:cxnSpLocks/>
          </p:cNvCxnSpPr>
          <p:nvPr/>
        </p:nvCxnSpPr>
        <p:spPr>
          <a:xfrm>
            <a:off x="7434470" y="795130"/>
            <a:ext cx="1878495" cy="1987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05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ADF693D8-B253-4E62-873E-A61A6D02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B8FF63EB-0A4F-4245-BA96-2B5B113B1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55" y="131761"/>
            <a:ext cx="5021141" cy="6619461"/>
          </a:xfr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8B9CD29-E15D-44A0-9CB1-6CF585713F25}"/>
              </a:ext>
            </a:extLst>
          </p:cNvPr>
          <p:cNvCxnSpPr>
            <a:cxnSpLocks/>
          </p:cNvCxnSpPr>
          <p:nvPr/>
        </p:nvCxnSpPr>
        <p:spPr>
          <a:xfrm>
            <a:off x="5078896" y="3886200"/>
            <a:ext cx="184867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35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2F93AF20-25F7-4EE3-9705-D1EE14A5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84AF1-4395-48A1-8BEB-A354CAD82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5928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Наличие публикаций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9D125-D44A-49C1-AC69-608562E39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2652" y="1681162"/>
            <a:ext cx="7573618" cy="481171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  - 1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Российский  уровень - 0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Международный уровень - 0</a:t>
            </a:r>
          </a:p>
          <a:p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8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748</Words>
  <Application>Microsoft Office PowerPoint</Application>
  <PresentationFormat>Широкоэкранный</PresentationFormat>
  <Paragraphs>100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Wingdings</vt:lpstr>
      <vt:lpstr>Тема Office</vt:lpstr>
      <vt:lpstr>Министерство образования Республики Мордовия </vt:lpstr>
      <vt:lpstr>Грузинцева Ирина Михайловна</vt:lpstr>
      <vt:lpstr> Педагогический опыт размещен на сайте ДОО </vt:lpstr>
      <vt:lpstr> 1. Участие в инновационной  (экспериментальной) 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2. Наличие публикаций </vt:lpstr>
      <vt:lpstr>Презентация PowerPoint</vt:lpstr>
      <vt:lpstr>Презентация PowerPoint</vt:lpstr>
      <vt:lpstr>Презентация PowerPoint</vt:lpstr>
      <vt:lpstr>3. Результаты участия воспитанников в конкурсах, выставках, турнирах, соревнованиях, акциях, фестивалях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Презентация PowerPoint</vt:lpstr>
      <vt:lpstr>Презентация PowerPoint</vt:lpstr>
      <vt:lpstr>5. Проведение открытых занятий, мастер-классов, мероприятий </vt:lpstr>
      <vt:lpstr>Презентация PowerPoint</vt:lpstr>
      <vt:lpstr>6. Общественно-педагогическая активность педагога: участие в комиссиях, педагогических сообществах, в жюри конкурсов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7. Позитивные результаты работы  с воспитанниками </vt:lpstr>
      <vt:lpstr>Презентация PowerPoint</vt:lpstr>
      <vt:lpstr>Презентация PowerPoint</vt:lpstr>
      <vt:lpstr> 8. Качество взаимодействия с родителями </vt:lpstr>
      <vt:lpstr>Презентация PowerPoint</vt:lpstr>
      <vt:lpstr>Презентация PowerPoint</vt:lpstr>
      <vt:lpstr>Презентация PowerPoint</vt:lpstr>
      <vt:lpstr> 9. Работа с детьми из социально-неблагополучных семей </vt:lpstr>
      <vt:lpstr> 10. Участие педагога в профессиональных конкурсах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11. Награды и поощрения педагога За межаттестационный период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Грузинцева</dc:creator>
  <cp:lastModifiedBy>Ирина Грузинцева</cp:lastModifiedBy>
  <cp:revision>49</cp:revision>
  <dcterms:created xsi:type="dcterms:W3CDTF">2022-01-20T15:36:46Z</dcterms:created>
  <dcterms:modified xsi:type="dcterms:W3CDTF">2022-02-22T10:21:38Z</dcterms:modified>
</cp:coreProperties>
</file>