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«Деревья»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Воспитатели </a:t>
            </a:r>
          </a:p>
          <a:p>
            <a:r>
              <a:rPr lang="ru-RU" dirty="0" smtClean="0"/>
              <a:t>средней группы</a:t>
            </a:r>
          </a:p>
          <a:p>
            <a:r>
              <a:rPr lang="ru-RU" dirty="0" smtClean="0"/>
              <a:t>Пискунова М.С.</a:t>
            </a:r>
          </a:p>
          <a:p>
            <a:r>
              <a:rPr lang="ru-RU" dirty="0" smtClean="0"/>
              <a:t>Живоедова Н.Н.</a:t>
            </a:r>
            <a:endParaRPr lang="ru-RU" dirty="0"/>
          </a:p>
        </p:txBody>
      </p:sp>
      <p:pic>
        <p:nvPicPr>
          <p:cNvPr id="1026" name="Picture 2" descr="C:\Users\Александр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641"/>
            <a:ext cx="519922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6952.750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617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Кудри в речку опустила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И о чем-то загрустила,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А о чем она грустит,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Никому не говорит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</a:t>
            </a:r>
            <a:r>
              <a:rPr lang="ru-RU" i="1" dirty="0" smtClean="0"/>
              <a:t>(Ива)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18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149230" cy="68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КОНЕЦ</a:t>
            </a:r>
            <a:endParaRPr lang="ru-RU" sz="6000" dirty="0"/>
          </a:p>
        </p:txBody>
      </p:sp>
      <p:pic>
        <p:nvPicPr>
          <p:cNvPr id="10242" name="Picture 2" descr="C:\Users\Александр\Desktop\hello_html_m217305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1578396"/>
            <a:ext cx="3664201" cy="50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kartinka-chasti-dereva-dlya-detej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8103801" cy="66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Русская </a:t>
            </a:r>
            <a:r>
              <a:rPr lang="ru-RU" sz="5400" dirty="0" smtClean="0"/>
              <a:t>красавица-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Стоит на </a:t>
            </a:r>
            <a:r>
              <a:rPr lang="ru-RU" sz="5400" dirty="0" smtClean="0"/>
              <a:t>полянке: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В зеленой кофточке,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В белом </a:t>
            </a:r>
            <a:r>
              <a:rPr lang="ru-RU" sz="5400" dirty="0" smtClean="0"/>
              <a:t>сарафане.</a:t>
            </a:r>
          </a:p>
          <a:p>
            <a:pPr marL="0" indent="0">
              <a:buNone/>
            </a:pPr>
            <a:r>
              <a:rPr lang="ru-RU" sz="5400" i="1" dirty="0" smtClean="0"/>
              <a:t>                 </a:t>
            </a:r>
          </a:p>
          <a:p>
            <a:pPr marL="0" indent="0">
              <a:buNone/>
            </a:pPr>
            <a:r>
              <a:rPr lang="ru-RU" sz="5400" i="1" dirty="0"/>
              <a:t> </a:t>
            </a:r>
            <a:r>
              <a:rPr lang="ru-RU" sz="5400" i="1" dirty="0" smtClean="0"/>
              <a:t>                    (Береза)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2696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962"/>
            <a:ext cx="7344816" cy="68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Белые овечки бегают по свечке.</a:t>
            </a:r>
          </a:p>
          <a:p>
            <a:pPr marL="0" indent="0">
              <a:buNone/>
            </a:pPr>
            <a:endParaRPr lang="ru-RU" sz="7200" i="1" dirty="0" smtClean="0"/>
          </a:p>
          <a:p>
            <a:pPr marL="0" indent="0">
              <a:buNone/>
            </a:pPr>
            <a:r>
              <a:rPr lang="ru-RU" sz="7200" i="1" dirty="0"/>
              <a:t> </a:t>
            </a:r>
            <a:r>
              <a:rPr lang="ru-RU" sz="7200" i="1" dirty="0" smtClean="0"/>
              <a:t>            (Верба)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36142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" y="332656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Не загадка это даже,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Сразу назовем,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Если только кто-то скажет -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Желуди </a:t>
            </a:r>
            <a:r>
              <a:rPr lang="ru-RU" sz="4000" dirty="0" smtClean="0"/>
              <a:t>на </a:t>
            </a:r>
            <a:r>
              <a:rPr lang="ru-RU" sz="4000" dirty="0"/>
              <a:t>нем</a:t>
            </a:r>
            <a:r>
              <a:rPr lang="ru-RU" sz="4000" dirty="0" smtClean="0"/>
              <a:t>!</a:t>
            </a:r>
          </a:p>
          <a:p>
            <a:pPr marL="0" indent="0">
              <a:buNone/>
            </a:pPr>
            <a:endParaRPr lang="ru-RU" sz="4000" i="1" dirty="0" smtClean="0"/>
          </a:p>
          <a:p>
            <a:pPr marL="0" indent="0">
              <a:buNone/>
            </a:pPr>
            <a:endParaRPr lang="ru-RU" sz="4000" i="1" dirty="0"/>
          </a:p>
          <a:p>
            <a:pPr marL="0" indent="0">
              <a:buNone/>
            </a:pPr>
            <a:r>
              <a:rPr lang="ru-RU" sz="4000" i="1" dirty="0" smtClean="0"/>
              <a:t>                                 (Дуб)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9865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1580028805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392"/>
            <a:ext cx="7897329" cy="55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84632"/>
            <a:ext cx="7239000" cy="597110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Это что же за девица, </a:t>
            </a:r>
          </a:p>
          <a:p>
            <a:pPr marL="0" indent="0">
              <a:buNone/>
            </a:pPr>
            <a:r>
              <a:rPr lang="ru-RU" sz="3200" dirty="0" smtClean="0"/>
              <a:t>Не швея, не мастерица. </a:t>
            </a:r>
          </a:p>
          <a:p>
            <a:pPr marL="0" indent="0">
              <a:buNone/>
            </a:pPr>
            <a:r>
              <a:rPr lang="ru-RU" sz="3200" dirty="0" smtClean="0"/>
              <a:t>Ничего сама не шьет – </a:t>
            </a:r>
          </a:p>
          <a:p>
            <a:pPr marL="0" indent="0">
              <a:buNone/>
            </a:pPr>
            <a:r>
              <a:rPr lang="ru-RU" sz="3200" dirty="0" smtClean="0"/>
              <a:t>А в иголках круглый год.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                              (Елка, ель, сосна)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8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</TotalTime>
  <Words>65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«Деревья»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«Деревья»</dc:title>
  <dc:creator>Александр</dc:creator>
  <cp:lastModifiedBy>Пискунов</cp:lastModifiedBy>
  <cp:revision>3</cp:revision>
  <dcterms:created xsi:type="dcterms:W3CDTF">2020-04-09T14:13:29Z</dcterms:created>
  <dcterms:modified xsi:type="dcterms:W3CDTF">2020-04-09T16:26:53Z</dcterms:modified>
</cp:coreProperties>
</file>