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6" autoAdjust="0"/>
    <p:restoredTop sz="94660"/>
  </p:normalViewPr>
  <p:slideViewPr>
    <p:cSldViewPr snapToGrid="0">
      <p:cViewPr>
        <p:scale>
          <a:sx n="120" d="100"/>
          <a:sy n="120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1077-66B2-4E7A-8746-E8FBF5F4475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433-635A-49E6-AF4B-D90FE518F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739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1077-66B2-4E7A-8746-E8FBF5F4475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433-635A-49E6-AF4B-D90FE518F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342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1077-66B2-4E7A-8746-E8FBF5F4475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433-635A-49E6-AF4B-D90FE518F37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788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1077-66B2-4E7A-8746-E8FBF5F4475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433-635A-49E6-AF4B-D90FE518F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303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1077-66B2-4E7A-8746-E8FBF5F4475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433-635A-49E6-AF4B-D90FE518F37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9834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1077-66B2-4E7A-8746-E8FBF5F4475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433-635A-49E6-AF4B-D90FE518F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6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1077-66B2-4E7A-8746-E8FBF5F4475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433-635A-49E6-AF4B-D90FE518F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45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1077-66B2-4E7A-8746-E8FBF5F4475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433-635A-49E6-AF4B-D90FE518F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07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1077-66B2-4E7A-8746-E8FBF5F4475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433-635A-49E6-AF4B-D90FE518F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370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1077-66B2-4E7A-8746-E8FBF5F4475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433-635A-49E6-AF4B-D90FE518F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318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1077-66B2-4E7A-8746-E8FBF5F4475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433-635A-49E6-AF4B-D90FE518F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439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1077-66B2-4E7A-8746-E8FBF5F4475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433-635A-49E6-AF4B-D90FE518F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20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1077-66B2-4E7A-8746-E8FBF5F4475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433-635A-49E6-AF4B-D90FE518F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310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1077-66B2-4E7A-8746-E8FBF5F4475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433-635A-49E6-AF4B-D90FE518F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286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1077-66B2-4E7A-8746-E8FBF5F4475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433-635A-49E6-AF4B-D90FE518F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1077-66B2-4E7A-8746-E8FBF5F4475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6433-635A-49E6-AF4B-D90FE518F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042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71077-66B2-4E7A-8746-E8FBF5F4475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BA6433-635A-49E6-AF4B-D90FE518F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08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890344" cy="1320800"/>
          </a:xfrm>
        </p:spPr>
        <p:txBody>
          <a:bodyPr/>
          <a:lstStyle/>
          <a:p>
            <a:pPr algn="ctr"/>
            <a:r>
              <a:rPr lang="ru-RU" dirty="0" err="1" smtClean="0">
                <a:latin typeface="Arial Black" panose="020B0A04020102020204" pitchFamily="34" charset="0"/>
              </a:rPr>
              <a:t>Лепбук</a:t>
            </a:r>
            <a:r>
              <a:rPr lang="ru-RU" dirty="0" smtClean="0">
                <a:latin typeface="Arial Black" panose="020B0A04020102020204" pitchFamily="34" charset="0"/>
              </a:rPr>
              <a:t> «ПРОФЕССИИ»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9" y="1508388"/>
            <a:ext cx="3840976" cy="288073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58" y="2075290"/>
            <a:ext cx="4014694" cy="3011019"/>
          </a:xfrm>
        </p:spPr>
      </p:pic>
      <p:sp>
        <p:nvSpPr>
          <p:cNvPr id="3" name="TextBox 2"/>
          <p:cNvSpPr txBox="1"/>
          <p:nvPr/>
        </p:nvSpPr>
        <p:spPr>
          <a:xfrm>
            <a:off x="5414837" y="5383033"/>
            <a:ext cx="2822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Подготовила воспитатель второй </a:t>
            </a:r>
          </a:p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младшей группы 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</a:rPr>
              <a:t>Лодырева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 Н. Н.</a:t>
            </a:r>
          </a:p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МБДОУ «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</a:rPr>
              <a:t>Зубово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-Полянский </a:t>
            </a:r>
          </a:p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детский сад № 7 «Черемушки» </a:t>
            </a:r>
          </a:p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комбинированного вида»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92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«Карта города профессий»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3" b="962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- Распределить все карточки с профессиями по этим домам. Найти общие признаки и различия между профессиями этого дома.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803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944061"/>
            <a:ext cx="7886700" cy="32119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638542"/>
            <a:ext cx="7886700" cy="3785947"/>
          </a:xfrm>
        </p:spPr>
        <p:txBody>
          <a:bodyPr/>
          <a:lstStyle/>
          <a:p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Цель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расширять и обобщать представление детей о труде людей разных профессий, орудиях труда, трудовых действиях.</a:t>
            </a:r>
          </a:p>
          <a:p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ЛЭПБУКА:</a:t>
            </a:r>
            <a:endParaRPr lang="ru-RU" sz="18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задачи: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-познакомить детей с различными видами профессий;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-показать значение трудовой деятельности в жизни человека, формировать осознанно-правильное отношение к труду;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-уточнить, обобщить и расширить знания детей об особенностях некоторых профессий.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108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«Карточки профессий»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3" b="962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- При рассматривании карточек профессий. Задать ребенку: где мы могли бы встретить, например, учителя?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8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«Кому что нужно?»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3" b="962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- Изучая предметы профессий, находить, по мере возможности эти предметы вокруг себя.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71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«Угадай профессию»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3" b="962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- Разложить все карточки с профессиями перед ребенком и загадывать  по одной профессии.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030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«Лото «Профессии»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3" b="962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- Перемешать предметы профессий и вытягивать их по очереди.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758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Колесо «Кто здесь работает?»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3" b="962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- Ребенок крутит колесо и стрелка показывает на место работы человека той или иной профессии. Задача ребенка – найти подходящую карточку с профессией.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710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«Спецодежда для бумажной куклы»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3" b="962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- На выбор есть комплекты спецодежды для бумажной куклы. Наряжая куклу, приговаривать с ребенком, какие предметы одежды вы одеваете.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77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«Кто и что делает?»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3" b="962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- Сборная раскраска поможет составлять мини-рассказы о профессии, отвечая на вопросы «Кто?» и «Что делает?».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86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</TotalTime>
  <Words>276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Лепбук «ПРОФЕССИИ»</vt:lpstr>
      <vt:lpstr>Презентация PowerPoint</vt:lpstr>
      <vt:lpstr>«Карточки профессий»</vt:lpstr>
      <vt:lpstr>«Кому что нужно?»</vt:lpstr>
      <vt:lpstr>«Угадай профессию»</vt:lpstr>
      <vt:lpstr>«Лото «Профессии»</vt:lpstr>
      <vt:lpstr>Колесо «Кто здесь работает?»</vt:lpstr>
      <vt:lpstr>«Спецодежда для бумажной куклы»</vt:lpstr>
      <vt:lpstr>«Кто и что делает?»</vt:lpstr>
      <vt:lpstr>«Карта города профессий»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admin</cp:lastModifiedBy>
  <cp:revision>9</cp:revision>
  <dcterms:created xsi:type="dcterms:W3CDTF">2022-11-08T16:00:12Z</dcterms:created>
  <dcterms:modified xsi:type="dcterms:W3CDTF">2022-11-09T08:28:19Z</dcterms:modified>
</cp:coreProperties>
</file>