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handoutMasterIdLst>
    <p:handoutMasterId r:id="rId23"/>
  </p:handoutMasterIdLst>
  <p:sldIdLst>
    <p:sldId id="256" r:id="rId5"/>
    <p:sldId id="257" r:id="rId6"/>
    <p:sldId id="265" r:id="rId7"/>
    <p:sldId id="258" r:id="rId8"/>
    <p:sldId id="266" r:id="rId9"/>
    <p:sldId id="259" r:id="rId10"/>
    <p:sldId id="267" r:id="rId11"/>
    <p:sldId id="260" r:id="rId12"/>
    <p:sldId id="268" r:id="rId13"/>
    <p:sldId id="261" r:id="rId14"/>
    <p:sldId id="269" r:id="rId15"/>
    <p:sldId id="262" r:id="rId16"/>
    <p:sldId id="263" r:id="rId17"/>
    <p:sldId id="270" r:id="rId18"/>
    <p:sldId id="271" r:id="rId19"/>
    <p:sldId id="272" r:id="rId20"/>
    <p:sldId id="273" r:id="rId21"/>
    <p:sldId id="264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D3FF"/>
    <a:srgbClr val="79D9FF"/>
    <a:srgbClr val="F4BBFF"/>
    <a:srgbClr val="31CB31"/>
    <a:srgbClr val="FDD100"/>
    <a:srgbClr val="1F74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160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EEAA5-93AF-47F9-9B91-DF726A727AF6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263AB-F390-4FB4-8143-322A3543A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966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rgbClr val="57D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117271" y="1143000"/>
            <a:ext cx="7957458" cy="2677886"/>
          </a:xfrm>
        </p:spPr>
        <p:txBody>
          <a:bodyPr anchor="ctr"/>
          <a:lstStyle>
            <a:lvl1pPr algn="ctr">
              <a:defRPr sz="600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194957" y="4006362"/>
            <a:ext cx="5802086" cy="544673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75099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1">
    <p:bg>
      <p:bgPr>
        <a:solidFill>
          <a:srgbClr val="57D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750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2">
    <p:bg>
      <p:bgPr>
        <a:solidFill>
          <a:srgbClr val="1F74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84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3">
    <p:bg>
      <p:bgPr>
        <a:solidFill>
          <a:srgbClr val="31CB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809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4">
    <p:bg>
      <p:bgPr>
        <a:solidFill>
          <a:srgbClr val="F4B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596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5">
    <p:bg>
      <p:bgPr>
        <a:solidFill>
          <a:srgbClr val="7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05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6">
    <p:bg>
      <p:bgPr>
        <a:solidFill>
          <a:srgbClr val="FDD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215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bg>
      <p:bgPr>
        <a:solidFill>
          <a:srgbClr val="57D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117271" y="1143000"/>
            <a:ext cx="7957458" cy="2677886"/>
          </a:xfrm>
        </p:spPr>
        <p:txBody>
          <a:bodyPr anchor="ctr"/>
          <a:lstStyle>
            <a:lvl1pPr algn="ctr">
              <a:defRPr sz="6000" baseline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Финальное поздравление</a:t>
            </a:r>
          </a:p>
        </p:txBody>
      </p:sp>
    </p:spTree>
    <p:extLst>
      <p:ext uri="{BB962C8B-B14F-4D97-AF65-F5344CB8AC3E}">
        <p14:creationId xmlns:p14="http://schemas.microsoft.com/office/powerpoint/2010/main" val="123255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B10E5-E7F4-4A0C-A17F-7BDE1227269E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9511D-E764-4C1E-9794-0B587D770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154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60" r:id="rId4"/>
    <p:sldLayoutId id="2147483661" r:id="rId5"/>
    <p:sldLayoutId id="2147483664" r:id="rId6"/>
    <p:sldLayoutId id="2147483651" r:id="rId7"/>
    <p:sldLayoutId id="2147483662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49.jpeg"/><Relationship Id="rId3" Type="http://schemas.openxmlformats.org/officeDocument/2006/relationships/image" Target="../media/image21.png"/><Relationship Id="rId7" Type="http://schemas.openxmlformats.org/officeDocument/2006/relationships/image" Target="../media/image3.png"/><Relationship Id="rId12" Type="http://schemas.openxmlformats.org/officeDocument/2006/relationships/image" Target="../media/image4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45.png"/><Relationship Id="rId9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48.png"/><Relationship Id="rId3" Type="http://schemas.openxmlformats.org/officeDocument/2006/relationships/image" Target="../media/image20.png"/><Relationship Id="rId7" Type="http://schemas.openxmlformats.org/officeDocument/2006/relationships/image" Target="../media/image44.png"/><Relationship Id="rId12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50.png"/><Relationship Id="rId10" Type="http://schemas.openxmlformats.org/officeDocument/2006/relationships/image" Target="../media/image47.png"/><Relationship Id="rId4" Type="http://schemas.openxmlformats.org/officeDocument/2006/relationships/image" Target="../media/image10.png"/><Relationship Id="rId9" Type="http://schemas.openxmlformats.org/officeDocument/2006/relationships/image" Target="../media/image46.png"/><Relationship Id="rId1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2.png"/><Relationship Id="rId7" Type="http://schemas.openxmlformats.org/officeDocument/2006/relationships/image" Target="../media/image25.png"/><Relationship Id="rId12" Type="http://schemas.openxmlformats.org/officeDocument/2006/relationships/image" Target="../media/image54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5.png"/><Relationship Id="rId5" Type="http://schemas.openxmlformats.org/officeDocument/2006/relationships/image" Target="../media/image40.png"/><Relationship Id="rId10" Type="http://schemas.openxmlformats.org/officeDocument/2006/relationships/image" Target="../media/image32.png"/><Relationship Id="rId4" Type="http://schemas.openxmlformats.org/officeDocument/2006/relationships/image" Target="../media/image53.png"/><Relationship Id="rId9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46.png"/><Relationship Id="rId3" Type="http://schemas.openxmlformats.org/officeDocument/2006/relationships/image" Target="../media/image51.png"/><Relationship Id="rId7" Type="http://schemas.openxmlformats.org/officeDocument/2006/relationships/image" Target="../media/image6.png"/><Relationship Id="rId12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32.png"/><Relationship Id="rId5" Type="http://schemas.openxmlformats.org/officeDocument/2006/relationships/image" Target="../media/image56.png"/><Relationship Id="rId15" Type="http://schemas.openxmlformats.org/officeDocument/2006/relationships/audio" Target="../media/audio1.wav"/><Relationship Id="rId10" Type="http://schemas.openxmlformats.org/officeDocument/2006/relationships/image" Target="../media/image4.png"/><Relationship Id="rId4" Type="http://schemas.openxmlformats.org/officeDocument/2006/relationships/image" Target="../media/image55.png"/><Relationship Id="rId9" Type="http://schemas.openxmlformats.org/officeDocument/2006/relationships/image" Target="../media/image14.png"/><Relationship Id="rId1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57.jpeg"/><Relationship Id="rId3" Type="http://schemas.openxmlformats.org/officeDocument/2006/relationships/image" Target="../media/image39.png"/><Relationship Id="rId7" Type="http://schemas.openxmlformats.org/officeDocument/2006/relationships/image" Target="../media/image40.png"/><Relationship Id="rId12" Type="http://schemas.openxmlformats.org/officeDocument/2006/relationships/image" Target="../media/image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11" Type="http://schemas.openxmlformats.org/officeDocument/2006/relationships/image" Target="../media/image14.png"/><Relationship Id="rId5" Type="http://schemas.openxmlformats.org/officeDocument/2006/relationships/image" Target="../media/image33.png"/><Relationship Id="rId10" Type="http://schemas.openxmlformats.org/officeDocument/2006/relationships/image" Target="../media/image4.png"/><Relationship Id="rId4" Type="http://schemas.openxmlformats.org/officeDocument/2006/relationships/image" Target="../media/image34.pn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6.png"/><Relationship Id="rId3" Type="http://schemas.openxmlformats.org/officeDocument/2006/relationships/image" Target="../media/image38.png"/><Relationship Id="rId7" Type="http://schemas.openxmlformats.org/officeDocument/2006/relationships/image" Target="../media/image25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11" Type="http://schemas.openxmlformats.org/officeDocument/2006/relationships/image" Target="../media/image4.png"/><Relationship Id="rId5" Type="http://schemas.openxmlformats.org/officeDocument/2006/relationships/image" Target="../media/image43.png"/><Relationship Id="rId15" Type="http://schemas.openxmlformats.org/officeDocument/2006/relationships/audio" Target="../media/audio1.wav"/><Relationship Id="rId10" Type="http://schemas.openxmlformats.org/officeDocument/2006/relationships/image" Target="../media/image9.png"/><Relationship Id="rId4" Type="http://schemas.openxmlformats.org/officeDocument/2006/relationships/image" Target="../media/image28.png"/><Relationship Id="rId9" Type="http://schemas.openxmlformats.org/officeDocument/2006/relationships/image" Target="../media/image41.png"/><Relationship Id="rId1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1.png"/><Relationship Id="rId7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58.jpeg"/><Relationship Id="rId5" Type="http://schemas.openxmlformats.org/officeDocument/2006/relationships/image" Target="../media/image6.png"/><Relationship Id="rId10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audio" Target="../media/audio1.wav"/><Relationship Id="rId3" Type="http://schemas.openxmlformats.org/officeDocument/2006/relationships/image" Target="../media/image30.png"/><Relationship Id="rId7" Type="http://schemas.openxmlformats.org/officeDocument/2006/relationships/image" Target="../media/image6.png"/><Relationship Id="rId12" Type="http://schemas.openxmlformats.org/officeDocument/2006/relationships/image" Target="../media/image3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33.png"/><Relationship Id="rId5" Type="http://schemas.openxmlformats.org/officeDocument/2006/relationships/image" Target="../media/image36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59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10" Type="http://schemas.openxmlformats.org/officeDocument/2006/relationships/image" Target="../media/image17.jpeg"/><Relationship Id="rId4" Type="http://schemas.openxmlformats.org/officeDocument/2006/relationships/image" Target="../media/image14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6.png"/><Relationship Id="rId4" Type="http://schemas.openxmlformats.org/officeDocument/2006/relationships/image" Target="../media/image18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1.png"/><Relationship Id="rId7" Type="http://schemas.openxmlformats.org/officeDocument/2006/relationships/image" Target="../media/image5.png"/><Relationship Id="rId12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11" Type="http://schemas.openxmlformats.org/officeDocument/2006/relationships/image" Target="../media/image4.png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image" Target="../media/image12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12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openxmlformats.org/officeDocument/2006/relationships/image" Target="../media/image28.png"/><Relationship Id="rId15" Type="http://schemas.openxmlformats.org/officeDocument/2006/relationships/audio" Target="../media/audio1.wav"/><Relationship Id="rId10" Type="http://schemas.openxmlformats.org/officeDocument/2006/relationships/image" Target="../media/image24.png"/><Relationship Id="rId4" Type="http://schemas.openxmlformats.org/officeDocument/2006/relationships/image" Target="../media/image27.png"/><Relationship Id="rId9" Type="http://schemas.openxmlformats.org/officeDocument/2006/relationships/image" Target="../media/image3.png"/><Relationship Id="rId1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1.png"/><Relationship Id="rId7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35.jpeg"/><Relationship Id="rId5" Type="http://schemas.openxmlformats.org/officeDocument/2006/relationships/image" Target="../media/image6.png"/><Relationship Id="rId10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audio" Target="../media/audio1.wav"/><Relationship Id="rId3" Type="http://schemas.openxmlformats.org/officeDocument/2006/relationships/image" Target="../media/image30.png"/><Relationship Id="rId7" Type="http://schemas.openxmlformats.org/officeDocument/2006/relationships/image" Target="../media/image6.png"/><Relationship Id="rId12" Type="http://schemas.openxmlformats.org/officeDocument/2006/relationships/image" Target="../media/image3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33.png"/><Relationship Id="rId5" Type="http://schemas.openxmlformats.org/officeDocument/2006/relationships/image" Target="../media/image36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2.jpeg"/><Relationship Id="rId3" Type="http://schemas.openxmlformats.org/officeDocument/2006/relationships/image" Target="../media/image39.png"/><Relationship Id="rId7" Type="http://schemas.openxmlformats.org/officeDocument/2006/relationships/image" Target="../media/image40.png"/><Relationship Id="rId12" Type="http://schemas.openxmlformats.org/officeDocument/2006/relationships/image" Target="../media/image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11" Type="http://schemas.openxmlformats.org/officeDocument/2006/relationships/image" Target="../media/image14.png"/><Relationship Id="rId5" Type="http://schemas.openxmlformats.org/officeDocument/2006/relationships/image" Target="../media/image33.png"/><Relationship Id="rId10" Type="http://schemas.openxmlformats.org/officeDocument/2006/relationships/image" Target="../media/image4.png"/><Relationship Id="rId4" Type="http://schemas.openxmlformats.org/officeDocument/2006/relationships/image" Target="../media/image34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6.png"/><Relationship Id="rId3" Type="http://schemas.openxmlformats.org/officeDocument/2006/relationships/image" Target="../media/image38.png"/><Relationship Id="rId7" Type="http://schemas.openxmlformats.org/officeDocument/2006/relationships/image" Target="../media/image25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11" Type="http://schemas.openxmlformats.org/officeDocument/2006/relationships/image" Target="../media/image4.png"/><Relationship Id="rId5" Type="http://schemas.openxmlformats.org/officeDocument/2006/relationships/image" Target="../media/image43.png"/><Relationship Id="rId15" Type="http://schemas.openxmlformats.org/officeDocument/2006/relationships/audio" Target="../media/audio1.wav"/><Relationship Id="rId10" Type="http://schemas.openxmlformats.org/officeDocument/2006/relationships/image" Target="../media/image9.png"/><Relationship Id="rId4" Type="http://schemas.openxmlformats.org/officeDocument/2006/relationships/image" Target="../media/image28.png"/><Relationship Id="rId9" Type="http://schemas.openxmlformats.org/officeDocument/2006/relationships/image" Target="../media/image41.png"/><Relationship Id="rId1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420" y="404674"/>
            <a:ext cx="8733160" cy="48729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59321" y="1211110"/>
            <a:ext cx="6873358" cy="3183909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+mj-lt"/>
              </a:rPr>
              <a:t>Предлоги</a:t>
            </a:r>
            <a:br>
              <a:rPr lang="ru-RU" sz="4800" dirty="0" smtClean="0">
                <a:latin typeface="+mj-lt"/>
              </a:rPr>
            </a:br>
            <a:r>
              <a:rPr lang="ru-RU" sz="4800" dirty="0" smtClean="0">
                <a:latin typeface="+mj-lt"/>
              </a:rPr>
              <a:t/>
            </a:r>
            <a:br>
              <a:rPr lang="ru-RU" sz="4800" dirty="0" smtClean="0">
                <a:latin typeface="+mj-lt"/>
              </a:rPr>
            </a:br>
            <a:r>
              <a:rPr lang="ru-RU" sz="2200" b="1" i="1" dirty="0">
                <a:solidFill>
                  <a:schemeClr val="accent1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Подготовила учитель-логопед</a:t>
            </a:r>
            <a:br>
              <a:rPr lang="ru-RU" sz="2200" b="1" i="1" dirty="0">
                <a:solidFill>
                  <a:schemeClr val="accent1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200" b="1" i="1" dirty="0">
                <a:solidFill>
                  <a:schemeClr val="accent1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МДОУ №125 г. Саранск</a:t>
            </a:r>
            <a:r>
              <a:rPr lang="ru-RU" sz="2200" i="1" dirty="0">
                <a:solidFill>
                  <a:schemeClr val="accent1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а Юртаева С.В.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ru-RU" sz="2200" dirty="0">
                <a:solidFill>
                  <a:schemeClr val="accent1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endParaRPr lang="ru-RU" sz="2200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73" y="539880"/>
            <a:ext cx="825074" cy="9680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493" y="840618"/>
            <a:ext cx="416144" cy="4016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340" y="5503056"/>
            <a:ext cx="372494" cy="3901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88" y="5010771"/>
            <a:ext cx="645282" cy="6452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73" y="1288728"/>
            <a:ext cx="435429" cy="4383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576" y="5726069"/>
            <a:ext cx="674234" cy="6742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452" y="1183517"/>
            <a:ext cx="689834" cy="70168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013" y="5871145"/>
            <a:ext cx="332356" cy="3480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365" y="5317239"/>
            <a:ext cx="678255" cy="7957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8509">
            <a:off x="10027607" y="2857723"/>
            <a:ext cx="1319550" cy="290021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8086">
            <a:off x="8853325" y="4076756"/>
            <a:ext cx="904353" cy="19876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145" y="3412672"/>
            <a:ext cx="1619015" cy="253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22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8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4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8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4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8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4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0" dur="8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4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3" dur="8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4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336" y="237744"/>
            <a:ext cx="7854696" cy="4489704"/>
          </a:xfrm>
          <a:prstGeom prst="rect">
            <a:avLst/>
          </a:prstGeom>
        </p:spPr>
      </p:pic>
      <p:pic>
        <p:nvPicPr>
          <p:cNvPr id="3" name="Рисунок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3273552"/>
            <a:ext cx="5586984" cy="3172968"/>
          </a:xfrm>
          <a:prstGeom prst="rect">
            <a:avLst/>
          </a:prstGeom>
        </p:spPr>
      </p:pic>
      <p:pic>
        <p:nvPicPr>
          <p:cNvPr id="5" name="Рисунок 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2889504"/>
            <a:ext cx="2002536" cy="31363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514" y="1313226"/>
            <a:ext cx="454479" cy="4759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47" y="718784"/>
            <a:ext cx="679567" cy="6912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62" y="3273552"/>
            <a:ext cx="444736" cy="4292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831" y="1194354"/>
            <a:ext cx="446937" cy="4313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404" y="1577720"/>
            <a:ext cx="677992" cy="6919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776" y="5006897"/>
            <a:ext cx="739549" cy="7395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672" y="5507013"/>
            <a:ext cx="475651" cy="47886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572" y="317846"/>
            <a:ext cx="389164" cy="407570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Где стоит чашка?</a:t>
            </a:r>
            <a:endParaRPr lang="ru-RU" baseline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7" name="Рисунок 16" descr="http://www.detsadparus.ru/wp-content/uploads/2019/10/438.jpg"/>
          <p:cNvPicPr/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74" t="18817" r="1" b="27513"/>
          <a:stretch/>
        </p:blipFill>
        <p:spPr bwMode="auto">
          <a:xfrm>
            <a:off x="4357816" y="1194354"/>
            <a:ext cx="4521676" cy="23907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99660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64" y="585216"/>
            <a:ext cx="7665577" cy="5257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1592">
            <a:off x="9060182" y="2042292"/>
            <a:ext cx="1666786" cy="36633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4887">
            <a:off x="8198523" y="3655952"/>
            <a:ext cx="1072691" cy="2357646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747685" y="1525782"/>
            <a:ext cx="5596216" cy="343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Чашка стоит на столе.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514" y="1313226"/>
            <a:ext cx="454479" cy="4759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47" y="718784"/>
            <a:ext cx="679567" cy="6912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62" y="3273552"/>
            <a:ext cx="444736" cy="4292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793" y="1078969"/>
            <a:ext cx="446937" cy="4313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66" y="550749"/>
            <a:ext cx="677992" cy="69197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200" y="5733647"/>
            <a:ext cx="739549" cy="7395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310" y="5760663"/>
            <a:ext cx="475651" cy="47886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07" y="188704"/>
            <a:ext cx="389164" cy="4075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802" y="5135352"/>
            <a:ext cx="712493" cy="72473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473" y="5803825"/>
            <a:ext cx="454479" cy="47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3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336" y="237744"/>
            <a:ext cx="7854696" cy="4489704"/>
          </a:xfrm>
          <a:prstGeom prst="rect">
            <a:avLst/>
          </a:prstGeom>
        </p:spPr>
      </p:pic>
      <p:pic>
        <p:nvPicPr>
          <p:cNvPr id="4" name="Рисунок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73" y="3385863"/>
            <a:ext cx="5586984" cy="3172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2889504"/>
            <a:ext cx="2002536" cy="30423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842" y="1395218"/>
            <a:ext cx="499426" cy="5028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831" y="5523297"/>
            <a:ext cx="405780" cy="4085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90" y="623080"/>
            <a:ext cx="807211" cy="94707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860" y="1453299"/>
            <a:ext cx="689471" cy="71057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584" y="1028627"/>
            <a:ext cx="405493" cy="42467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70" y="3536497"/>
            <a:ext cx="487136" cy="47014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365" y="5020666"/>
            <a:ext cx="706892" cy="706892"/>
          </a:xfrm>
          <a:prstGeom prst="rect">
            <a:avLst/>
          </a:prstGeom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1425146" y="4099064"/>
            <a:ext cx="3468130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У кого корзина?</a:t>
            </a:r>
            <a:endParaRPr lang="ru-RU" baseline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Рисунок 15" descr="https://main-cdn.goods.ru/big2/hlr-system/1691566415/100023315374b3.jpg"/>
          <p:cNvPicPr/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87" t="3402" r="25590" b="45788"/>
          <a:stretch/>
        </p:blipFill>
        <p:spPr bwMode="auto">
          <a:xfrm>
            <a:off x="4654378" y="1050033"/>
            <a:ext cx="3784194" cy="27246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68698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453" y="588527"/>
            <a:ext cx="7663544" cy="52564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6227">
            <a:off x="9061006" y="2078190"/>
            <a:ext cx="1634121" cy="35916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3300">
            <a:off x="8218401" y="3713333"/>
            <a:ext cx="1020478" cy="2242887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747685" y="1525782"/>
            <a:ext cx="5596216" cy="343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Корзина у зайца.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74" y="1352100"/>
            <a:ext cx="399638" cy="4023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642" y="5729100"/>
            <a:ext cx="405780" cy="4085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08" y="595028"/>
            <a:ext cx="807211" cy="9470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292" y="984375"/>
            <a:ext cx="689471" cy="7105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799" y="1542102"/>
            <a:ext cx="405493" cy="4246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70" y="3536497"/>
            <a:ext cx="487136" cy="47014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496" y="5841468"/>
            <a:ext cx="706892" cy="7068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245" y="6050382"/>
            <a:ext cx="487136" cy="47014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089" y="174593"/>
            <a:ext cx="487136" cy="4701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909" y="5430945"/>
            <a:ext cx="694740" cy="70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41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336" y="237744"/>
            <a:ext cx="7854696" cy="4489704"/>
          </a:xfrm>
          <a:prstGeom prst="rect">
            <a:avLst/>
          </a:prstGeom>
        </p:spPr>
      </p:pic>
      <p:pic>
        <p:nvPicPr>
          <p:cNvPr id="3" name="Рисунок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90" y="3248838"/>
            <a:ext cx="5586984" cy="31729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277" y="2973330"/>
            <a:ext cx="2000978" cy="31363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500" y="1384344"/>
            <a:ext cx="710972" cy="7256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072" y="5045083"/>
            <a:ext cx="657293" cy="7711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669" y="967309"/>
            <a:ext cx="481119" cy="48436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414" y="5606630"/>
            <a:ext cx="416453" cy="41926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71" y="3332125"/>
            <a:ext cx="391089" cy="40958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30" y="5045083"/>
            <a:ext cx="414623" cy="43423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11" y="680933"/>
            <a:ext cx="747851" cy="77074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779" y="4541526"/>
            <a:ext cx="355050" cy="37184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65" y="1301136"/>
            <a:ext cx="385530" cy="388135"/>
          </a:xfrm>
          <a:prstGeom prst="rect">
            <a:avLst/>
          </a:prstGeom>
        </p:spPr>
      </p:pic>
      <p:sp>
        <p:nvSpPr>
          <p:cNvPr id="24" name="Заголовок 1"/>
          <p:cNvSpPr txBox="1">
            <a:spLocks/>
          </p:cNvSpPr>
          <p:nvPr/>
        </p:nvSpPr>
        <p:spPr>
          <a:xfrm>
            <a:off x="1890032" y="4099064"/>
            <a:ext cx="4016497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Где летает бабочка?</a:t>
            </a:r>
            <a:endParaRPr lang="ru-RU" baseline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9" name="Рисунок 18" descr="https://main-cdn.goods.ru/big2/hlr-system/1691568415/100023315374b5.jpg"/>
          <p:cNvPicPr/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9" t="3402" r="25906" b="45323"/>
          <a:stretch/>
        </p:blipFill>
        <p:spPr bwMode="auto">
          <a:xfrm>
            <a:off x="3905343" y="1062681"/>
            <a:ext cx="4934641" cy="25996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42839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64" y="585216"/>
            <a:ext cx="7665577" cy="5257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0699">
            <a:off x="9097104" y="1956787"/>
            <a:ext cx="1618228" cy="36788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7733">
            <a:off x="8223050" y="3668621"/>
            <a:ext cx="1011181" cy="2298829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747685" y="1525782"/>
            <a:ext cx="5596216" cy="343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Бабочка летает над зайцем.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19" y="5843016"/>
            <a:ext cx="710972" cy="7256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961" y="450948"/>
            <a:ext cx="852941" cy="10007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205" y="1209493"/>
            <a:ext cx="481119" cy="484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762" y="5687504"/>
            <a:ext cx="416453" cy="4192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71" y="3332125"/>
            <a:ext cx="391089" cy="40958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799" y="5843016"/>
            <a:ext cx="414623" cy="43423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9" y="680933"/>
            <a:ext cx="747851" cy="77074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779" y="4541526"/>
            <a:ext cx="355050" cy="3718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63" y="1257609"/>
            <a:ext cx="385530" cy="38813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822" y="4686515"/>
            <a:ext cx="673220" cy="68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83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703" y="178178"/>
            <a:ext cx="6905681" cy="4489704"/>
          </a:xfrm>
          <a:prstGeom prst="rect">
            <a:avLst/>
          </a:prstGeom>
        </p:spPr>
      </p:pic>
      <p:pic>
        <p:nvPicPr>
          <p:cNvPr id="3" name="Рисунок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52" y="3639407"/>
            <a:ext cx="5523865" cy="3172968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128582" y="4512301"/>
            <a:ext cx="3641125" cy="14271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Где плавает утка?</a:t>
            </a:r>
            <a:endParaRPr lang="ru-RU" baseline="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18" y="731860"/>
            <a:ext cx="827711" cy="7703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021" y="1317496"/>
            <a:ext cx="435211" cy="4381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37" y="3599349"/>
            <a:ext cx="547795" cy="5737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566" y="5603734"/>
            <a:ext cx="437421" cy="42216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43" y="1170529"/>
            <a:ext cx="473130" cy="45662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104" y="1536572"/>
            <a:ext cx="693032" cy="7073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385" y="2889504"/>
            <a:ext cx="2000978" cy="313639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158" y="4972347"/>
            <a:ext cx="766685" cy="713571"/>
          </a:xfrm>
          <a:prstGeom prst="rect">
            <a:avLst/>
          </a:prstGeom>
        </p:spPr>
      </p:pic>
      <p:pic>
        <p:nvPicPr>
          <p:cNvPr id="18" name="Рисунок 17" descr="https://fsd.multiurok.ru/html/2017/10/20/s_59e9de1ea8ce1/img3.jpg"/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30" t="58842" r="23487" b="1978"/>
          <a:stretch/>
        </p:blipFill>
        <p:spPr bwMode="auto">
          <a:xfrm>
            <a:off x="4234819" y="1085691"/>
            <a:ext cx="5329706" cy="28240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40542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64" y="585216"/>
            <a:ext cx="7665577" cy="5257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7744">
            <a:off x="9030950" y="2070306"/>
            <a:ext cx="1665083" cy="3659652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747685" y="1525782"/>
            <a:ext cx="5596216" cy="343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Утка плавает в пруду.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0761">
            <a:off x="8092476" y="3547909"/>
            <a:ext cx="1210787" cy="26611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21" y="718537"/>
            <a:ext cx="827711" cy="770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01" y="1357265"/>
            <a:ext cx="435211" cy="4381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37" y="3599349"/>
            <a:ext cx="547795" cy="5737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218" y="5833061"/>
            <a:ext cx="437421" cy="42216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697" y="1117044"/>
            <a:ext cx="473130" cy="45662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176" y="604119"/>
            <a:ext cx="693032" cy="70732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889" y="5829277"/>
            <a:ext cx="766685" cy="71357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875" y="4694214"/>
            <a:ext cx="733758" cy="74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94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778" y="365878"/>
            <a:ext cx="8444444" cy="4787301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586848" y="1635032"/>
            <a:ext cx="5377542" cy="2248998"/>
          </a:xfrm>
        </p:spPr>
        <p:txBody>
          <a:bodyPr/>
          <a:lstStyle/>
          <a:p>
            <a:r>
              <a:rPr lang="ru-RU" dirty="0"/>
              <a:t>КОНЕЦ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52" y="3802385"/>
            <a:ext cx="842963" cy="8429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73" y="539880"/>
            <a:ext cx="825074" cy="9680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493" y="840618"/>
            <a:ext cx="416144" cy="4016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340" y="5503056"/>
            <a:ext cx="372494" cy="3901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88" y="5010771"/>
            <a:ext cx="457712" cy="4577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73" y="1288728"/>
            <a:ext cx="435429" cy="4383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576" y="5726069"/>
            <a:ext cx="674234" cy="67423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452" y="1183517"/>
            <a:ext cx="689834" cy="70168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729" y="5552031"/>
            <a:ext cx="332356" cy="3480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567" y="4935525"/>
            <a:ext cx="678255" cy="79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962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8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4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8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4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8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4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0" dur="8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4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3" dur="8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4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764" y="171851"/>
            <a:ext cx="7854696" cy="4489704"/>
          </a:xfrm>
          <a:prstGeom prst="rect">
            <a:avLst/>
          </a:prstGeom>
        </p:spPr>
      </p:pic>
      <p:pic>
        <p:nvPicPr>
          <p:cNvPr id="3" name="Рисунок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11" y="3527622"/>
            <a:ext cx="5586984" cy="3172968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Куда залез котенок?</a:t>
            </a:r>
            <a:endParaRPr lang="ru-RU" baseline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365602" y="1900917"/>
            <a:ext cx="3386547" cy="1727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537" y="1428865"/>
            <a:ext cx="779556" cy="8034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56" y="632079"/>
            <a:ext cx="864687" cy="10145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184" y="1428865"/>
            <a:ext cx="450734" cy="4720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605" y="938588"/>
            <a:ext cx="457418" cy="4605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01" y="3394883"/>
            <a:ext cx="643420" cy="6209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985" y="4827010"/>
            <a:ext cx="817948" cy="9596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278" y="5501095"/>
            <a:ext cx="505709" cy="509126"/>
          </a:xfrm>
          <a:prstGeom prst="rect">
            <a:avLst/>
          </a:prstGeom>
        </p:spPr>
      </p:pic>
      <p:pic>
        <p:nvPicPr>
          <p:cNvPr id="1026" name="Picture 2" descr="https://ds04.infourok.ru/uploads/ex/092d/0010d20c-dd26c0ac/img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596" y="1046512"/>
            <a:ext cx="5675870" cy="27099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269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64" y="585216"/>
            <a:ext cx="7665577" cy="5257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851">
            <a:off x="9143443" y="2141374"/>
            <a:ext cx="1206965" cy="34966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752" y="3712573"/>
            <a:ext cx="751163" cy="2176163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747685" y="1525782"/>
            <a:ext cx="5596216" cy="343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Котенок залез под кресло.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691" y="938588"/>
            <a:ext cx="779556" cy="8034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39" y="414356"/>
            <a:ext cx="864687" cy="10145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94" y="1289756"/>
            <a:ext cx="450734" cy="4720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879" y="616641"/>
            <a:ext cx="457418" cy="46050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01" y="3394883"/>
            <a:ext cx="643420" cy="6209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502" y="5408900"/>
            <a:ext cx="817948" cy="95967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442" y="4749803"/>
            <a:ext cx="505709" cy="50912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507" y="5505706"/>
            <a:ext cx="927092" cy="86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66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flip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090" y="235870"/>
            <a:ext cx="7849949" cy="44903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85" y="3599934"/>
            <a:ext cx="5588379" cy="28396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740" y="2965364"/>
            <a:ext cx="2001007" cy="31364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94" y="590196"/>
            <a:ext cx="759960" cy="7756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54" y="1308113"/>
            <a:ext cx="488751" cy="4717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894" y="5006189"/>
            <a:ext cx="739549" cy="7395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927" y="5745738"/>
            <a:ext cx="496967" cy="4796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26500" y="978010"/>
            <a:ext cx="526247" cy="5078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963" y="1374526"/>
            <a:ext cx="690873" cy="8105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46" y="3323594"/>
            <a:ext cx="434825" cy="455391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Откуда выглядывает котенок?</a:t>
            </a:r>
            <a:endParaRPr lang="ru-RU" baseline="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06482" y="1037968"/>
            <a:ext cx="5727333" cy="284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036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64" y="585216"/>
            <a:ext cx="7665577" cy="52578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1304">
            <a:off x="8180249" y="3564578"/>
            <a:ext cx="1026529" cy="23337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1516">
            <a:off x="9146312" y="2079797"/>
            <a:ext cx="1583826" cy="3600683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747685" y="1525782"/>
            <a:ext cx="5596216" cy="343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Котенок выглядывает из-под кресла.</a:t>
            </a:r>
            <a:endParaRPr lang="ru-RU" sz="3600" dirty="0" smtClean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94" y="590196"/>
            <a:ext cx="759960" cy="7756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54" y="1308113"/>
            <a:ext cx="488751" cy="4717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876" y="5964121"/>
            <a:ext cx="739549" cy="7395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252" y="5729100"/>
            <a:ext cx="496967" cy="4796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84835" y="4376523"/>
            <a:ext cx="526247" cy="5078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055" y="4868749"/>
            <a:ext cx="690873" cy="81057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46" y="3323594"/>
            <a:ext cx="434825" cy="45539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811" y="645660"/>
            <a:ext cx="865254" cy="8801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870" y="5552203"/>
            <a:ext cx="626878" cy="65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81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336" y="237744"/>
            <a:ext cx="7854696" cy="4489704"/>
          </a:xfrm>
          <a:prstGeom prst="rect">
            <a:avLst/>
          </a:prstGeom>
        </p:spPr>
      </p:pic>
      <p:pic>
        <p:nvPicPr>
          <p:cNvPr id="3" name="Рисунок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19" y="3627353"/>
            <a:ext cx="5090122" cy="3172968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128583" y="4512301"/>
            <a:ext cx="3402228" cy="14271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Куда спрятался гномик?</a:t>
            </a:r>
            <a:endParaRPr lang="ru-RU" baseline="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18" y="731860"/>
            <a:ext cx="827711" cy="7703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021" y="1317496"/>
            <a:ext cx="435211" cy="4381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37" y="3599349"/>
            <a:ext cx="547795" cy="5737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566" y="5603734"/>
            <a:ext cx="437421" cy="42216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43" y="1170529"/>
            <a:ext cx="473130" cy="45662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104" y="1536572"/>
            <a:ext cx="693032" cy="7073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385" y="2889504"/>
            <a:ext cx="2000978" cy="313639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158" y="4972347"/>
            <a:ext cx="766685" cy="713571"/>
          </a:xfrm>
          <a:prstGeom prst="rect">
            <a:avLst/>
          </a:prstGeom>
        </p:spPr>
      </p:pic>
      <p:pic>
        <p:nvPicPr>
          <p:cNvPr id="17" name="Рисунок 16" descr="https://fsd.multiurok.ru/html/2017/03/22/s_58d2d3317f5f9/img5.jpg"/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1" t="7911" r="6661" b="22177"/>
          <a:stretch/>
        </p:blipFill>
        <p:spPr bwMode="auto">
          <a:xfrm>
            <a:off x="3831965" y="1024140"/>
            <a:ext cx="5765116" cy="28620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85980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64" y="585216"/>
            <a:ext cx="7665577" cy="5257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7744">
            <a:off x="9030950" y="2070306"/>
            <a:ext cx="1665083" cy="3659652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747685" y="1525782"/>
            <a:ext cx="5596216" cy="343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Гномик спрятался за гриб.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0761">
            <a:off x="8092476" y="3547909"/>
            <a:ext cx="1210787" cy="26611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21" y="718537"/>
            <a:ext cx="827711" cy="770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01" y="1357265"/>
            <a:ext cx="435211" cy="4381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37" y="3599349"/>
            <a:ext cx="547795" cy="5737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218" y="5833061"/>
            <a:ext cx="437421" cy="42216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697" y="1117044"/>
            <a:ext cx="473130" cy="45662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176" y="604119"/>
            <a:ext cx="693032" cy="70732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889" y="5829277"/>
            <a:ext cx="766685" cy="71357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875" y="4694214"/>
            <a:ext cx="733758" cy="74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59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336" y="237744"/>
            <a:ext cx="7854696" cy="4489704"/>
          </a:xfrm>
          <a:prstGeom prst="rect">
            <a:avLst/>
          </a:prstGeom>
        </p:spPr>
      </p:pic>
      <p:pic>
        <p:nvPicPr>
          <p:cNvPr id="3" name="Рисунок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3273552"/>
            <a:ext cx="5586984" cy="31729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277" y="2973330"/>
            <a:ext cx="2000978" cy="31363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500" y="1384344"/>
            <a:ext cx="710972" cy="7256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072" y="5045083"/>
            <a:ext cx="657293" cy="7711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669" y="967309"/>
            <a:ext cx="481119" cy="48436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414" y="5606630"/>
            <a:ext cx="416453" cy="41926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71" y="3332125"/>
            <a:ext cx="391089" cy="40958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30" y="5045083"/>
            <a:ext cx="414623" cy="43423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11" y="680933"/>
            <a:ext cx="747851" cy="77074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779" y="4541526"/>
            <a:ext cx="355050" cy="37184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65" y="1301136"/>
            <a:ext cx="385530" cy="388135"/>
          </a:xfrm>
          <a:prstGeom prst="rect">
            <a:avLst/>
          </a:prstGeom>
        </p:spPr>
      </p:pic>
      <p:sp>
        <p:nvSpPr>
          <p:cNvPr id="24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Откуда вылезает червяк?</a:t>
            </a:r>
            <a:endParaRPr lang="ru-RU" baseline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7" name="Рисунок 16" descr="https://www.zaiushka.ru/wp-content/uploads/2015/03/%D0%98%D0%B7-%D1%87%D0%B5%D1%80%D0%B2%D1%8F%D0%BA-%D0%B2%D1%8B%D0%BB%D0%B5%D0%B7-%D0%B8%D0%B7-%D1%8F%D0%B1%D0%BB%D0%BE%D0%BA%D0%B0.jpg"/>
          <p:cNvPicPr/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" t="5725" r="31057" b="31298"/>
          <a:stretch/>
        </p:blipFill>
        <p:spPr bwMode="auto">
          <a:xfrm>
            <a:off x="4672405" y="1079157"/>
            <a:ext cx="4611637" cy="27360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40529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64" y="585216"/>
            <a:ext cx="7665577" cy="5257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0699">
            <a:off x="9097104" y="1956787"/>
            <a:ext cx="1618228" cy="36788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7733">
            <a:off x="8223050" y="3668621"/>
            <a:ext cx="1011181" cy="2298829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747685" y="1525782"/>
            <a:ext cx="5596216" cy="343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Червяк вылезает из яблока.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19" y="5843016"/>
            <a:ext cx="710972" cy="7256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961" y="450948"/>
            <a:ext cx="852941" cy="10007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205" y="1209493"/>
            <a:ext cx="481119" cy="484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762" y="5687504"/>
            <a:ext cx="416453" cy="4192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71" y="3332125"/>
            <a:ext cx="391089" cy="40958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799" y="5843016"/>
            <a:ext cx="414623" cy="43423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9" y="680933"/>
            <a:ext cx="747851" cy="77074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779" y="4541526"/>
            <a:ext cx="355050" cy="3718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63" y="1257609"/>
            <a:ext cx="385530" cy="38813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822" y="4686515"/>
            <a:ext cx="673220" cy="68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2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/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AE5AFE9A-981F-4E09-85F3-1AFBD1D58921}" vid="{31978A82-DAA1-43A8-A6C4-41B43BC4DF0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236678D-C49E-4F6E-A3C8-2F95040A5F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B228850-8D93-4258-94C5-9335006265EF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4ABF8C2E-BF41-4DA4-8E6A-C59CE968EE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Интерактивная игра Вопросы и ответы</Template>
  <TotalTime>0</TotalTime>
  <Words>73</Words>
  <Application>Microsoft Office PowerPoint</Application>
  <PresentationFormat>Широкоэкранный</PresentationFormat>
  <Paragraphs>18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Segoe UI Semibold</vt:lpstr>
      <vt:lpstr>Times New Roman</vt:lpstr>
      <vt:lpstr>Verdana</vt:lpstr>
      <vt:lpstr>Тема Office</vt:lpstr>
      <vt:lpstr>Предлоги  Подготовила учитель-логопед МДОУ №125 г. Саранска Юртаева С.В.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КОНЕЦ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2020-04-24T14:31:30Z</dcterms:created>
  <dcterms:modified xsi:type="dcterms:W3CDTF">2020-04-24T15:46:35Z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