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2" r:id="rId2"/>
    <p:sldId id="277" r:id="rId3"/>
    <p:sldId id="274" r:id="rId4"/>
    <p:sldId id="278" r:id="rId5"/>
    <p:sldId id="279" r:id="rId6"/>
    <p:sldId id="280" r:id="rId7"/>
    <p:sldId id="284" r:id="rId8"/>
    <p:sldId id="282" r:id="rId9"/>
    <p:sldId id="286" r:id="rId10"/>
    <p:sldId id="283" r:id="rId11"/>
    <p:sldId id="287" r:id="rId12"/>
    <p:sldId id="289" r:id="rId13"/>
    <p:sldId id="290" r:id="rId14"/>
    <p:sldId id="288" r:id="rId15"/>
    <p:sldId id="293" r:id="rId16"/>
    <p:sldId id="291" r:id="rId17"/>
    <p:sldId id="294" r:id="rId18"/>
    <p:sldId id="275" r:id="rId19"/>
    <p:sldId id="311" r:id="rId20"/>
    <p:sldId id="264" r:id="rId21"/>
    <p:sldId id="262" r:id="rId22"/>
    <p:sldId id="263" r:id="rId23"/>
    <p:sldId id="265" r:id="rId24"/>
    <p:sldId id="308" r:id="rId25"/>
    <p:sldId id="305" r:id="rId26"/>
    <p:sldId id="317" r:id="rId27"/>
    <p:sldId id="313" r:id="rId28"/>
    <p:sldId id="315" r:id="rId29"/>
    <p:sldId id="309" r:id="rId30"/>
    <p:sldId id="31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8" autoAdjust="0"/>
    <p:restoredTop sz="94660"/>
  </p:normalViewPr>
  <p:slideViewPr>
    <p:cSldViewPr>
      <p:cViewPr varScale="1">
        <p:scale>
          <a:sx n="68" d="100"/>
          <a:sy n="68" d="100"/>
        </p:scale>
        <p:origin x="-5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E6F03-3EF8-4A8C-8031-B77F2349EE16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04713-27B0-46E4-AB56-62CB8A2E10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822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8388-2BCA-4EF6-ABBB-C9C09A293EB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6C860-FF90-45FB-832E-F58EED6F0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3.mp3"/><Relationship Id="rId6" Type="http://schemas.openxmlformats.org/officeDocument/2006/relationships/image" Target="../media/image15.png"/><Relationship Id="rId5" Type="http://schemas.microsoft.com/office/2007/relationships/media" Target="../media/media3.mp3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6" Type="http://schemas.openxmlformats.org/officeDocument/2006/relationships/image" Target="../media/image15.png"/><Relationship Id="rId5" Type="http://schemas.microsoft.com/office/2007/relationships/media" Target="../media/media1.mp3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5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9087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Путешествие по сказкам.</a:t>
            </a:r>
            <a:endParaRPr lang="ru-RU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pic>
        <p:nvPicPr>
          <p:cNvPr id="48130" name="Picture 2" descr="http://www.ecoclub-drevo.ru/wp-content/uploads/2018/01/%D0%B1%D1%81%D0%BF4-80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31640" y="2492896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«Путешествие по сказкам»</a:t>
            </a:r>
            <a:endParaRPr lang="ru-RU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учреждение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№125 комбинированного вида»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5805264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r"/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Фуранина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А.Ф.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2526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40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692696"/>
            <a:ext cx="5760640" cy="40324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228184" y="3284984"/>
            <a:ext cx="2592288" cy="3573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73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87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5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5904656" cy="41044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92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76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620688"/>
            <a:ext cx="5904656" cy="41044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948264" y="4437112"/>
            <a:ext cx="1738536" cy="21602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01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80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692696"/>
            <a:ext cx="5904656" cy="40324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72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04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2405"/>
            <a:ext cx="7067128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каких сказок пришли эти герои?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eventsinrussia.com/eventsimages/otherevent/6efcc0f529cf97c0c89095ea278cf1a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1"/>
            <a:ext cx="8784976" cy="5526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2158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" y="1628800"/>
            <a:ext cx="3986451" cy="52292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Привет, ребята, а вы нас узнали? </a:t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Давайте немного поиграем!</a:t>
            </a:r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Быстро встаньте, улыбнитесь, </a:t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Выше, выше подтянитесь.</a:t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 – ка плечи распрямите, поднимите, опустите, </a:t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Влево, вправо повернулись, </a:t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Рукой </a:t>
            </a:r>
            <a:r>
              <a:rPr lang="ru-RU" sz="2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коленочек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коснулись.</a:t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Сели, встали, сели, встали</a:t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на месте побежали.</a:t>
            </a: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свидания,  нам пора!</a:t>
            </a:r>
            <a:r>
              <a:rPr lang="ru-RU" sz="2700" dirty="0" smtClean="0">
                <a:solidFill>
                  <a:srgbClr val="FF0000"/>
                </a:solidFill>
                <a:latin typeface="Century" panose="02040604050505020304" pitchFamily="18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Century" panose="02040604050505020304" pitchFamily="18" charset="0"/>
              </a:rPr>
            </a:br>
            <a:endParaRPr lang="ru-RU" sz="27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Picture 4" descr="https://www.zhivopismira.ru/images/otkrytki/animashki_blestjashki/1819d952c9be88e14e1463f3367ce96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5066571" cy="6858000"/>
          </a:xfrm>
          <a:prstGeom prst="rect">
            <a:avLst/>
          </a:prstGeom>
          <a:noFill/>
        </p:spPr>
      </p:pic>
      <p:pic>
        <p:nvPicPr>
          <p:cNvPr id="2" name="kolobok_-_kolobo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0039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41740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9" y="1"/>
            <a:ext cx="9144000" cy="6858000"/>
          </a:xfrm>
          <a:prstGeom prst="rect">
            <a:avLst/>
          </a:prstGeom>
        </p:spPr>
      </p:pic>
      <p:pic>
        <p:nvPicPr>
          <p:cNvPr id="3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692277"/>
            <a:ext cx="4029934" cy="5165724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5436096" y="260648"/>
            <a:ext cx="3600400" cy="2845820"/>
          </a:xfrm>
          <a:prstGeom prst="wedgeEllipseCallout">
            <a:avLst>
              <a:gd name="adj1" fmla="val -54220"/>
              <a:gd name="adj2" fmla="val 846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620688"/>
            <a:ext cx="3308350" cy="23042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Добрый день , ребята.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 попали в сказочную страну. Путешествовать по ней могут только смелые, умные, находчивые ребята. Вы такие?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Тогда удачи вам…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0056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8784976" cy="460851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Назовите сказку и всех её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героев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280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какой сказки эти слова?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ru-RU" altLang="ko-KR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кто понесёт? - спросил петушок.</a:t>
            </a:r>
          </a:p>
          <a:p>
            <a:pPr algn="just"/>
            <a:r>
              <a:rPr lang="ru-RU" altLang="ko-KR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Только не я! - закричал </a:t>
            </a:r>
            <a:r>
              <a:rPr lang="ru-RU" altLang="ko-KR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Круть</a:t>
            </a:r>
            <a:r>
              <a:rPr lang="ru-RU" altLang="ko-KR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altLang="ko-KR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Только не я! - закричал Верть.</a:t>
            </a:r>
          </a:p>
          <a:p>
            <a:pPr algn="just"/>
            <a:r>
              <a:rPr lang="ru-RU" altLang="ko-KR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  <a:endParaRPr lang="ru-RU" altLang="ru-RU" sz="2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06863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276"/>
            <a:ext cx="5021064" cy="36509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924944"/>
            <a:ext cx="5165080" cy="3760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99392"/>
            <a:ext cx="4211960" cy="31897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5372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848871" cy="525658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95736" y="0"/>
            <a:ext cx="5926432" cy="1484784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 Дурак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звал своего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коня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сказке Сивка – Бурка?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041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9915"/>
            <a:ext cx="7056784" cy="68278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Найди картинку не из этой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6" t="4851" r="563" b="4851"/>
          <a:stretch/>
        </p:blipFill>
        <p:spPr>
          <a:xfrm>
            <a:off x="4716016" y="1293556"/>
            <a:ext cx="4427984" cy="5564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2" t="3800" r="1020" b="2751"/>
          <a:stretch/>
        </p:blipFill>
        <p:spPr>
          <a:xfrm>
            <a:off x="14559" y="1303471"/>
            <a:ext cx="4392488" cy="55644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2689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1" t="4851" r="1947" b="6950"/>
          <a:stretch/>
        </p:blipFill>
        <p:spPr>
          <a:xfrm>
            <a:off x="4644008" y="1268758"/>
            <a:ext cx="4499992" cy="5585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4" t="6951" r="2038" b="4850"/>
          <a:stretch/>
        </p:blipFill>
        <p:spPr>
          <a:xfrm>
            <a:off x="23474" y="1268759"/>
            <a:ext cx="4116478" cy="552892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35696" y="9915"/>
            <a:ext cx="7056784" cy="68278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Найди картинку не из этой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3639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63688" y="22651"/>
            <a:ext cx="70567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Найди картинку не из этой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</a:t>
            </a:r>
            <a:endParaRPr lang="ru-RU" sz="2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2" t="5901" r="2143" b="5901"/>
          <a:stretch/>
        </p:blipFill>
        <p:spPr>
          <a:xfrm>
            <a:off x="4572000" y="1196751"/>
            <a:ext cx="4572000" cy="5648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3" t="5901" r="1019" b="5901"/>
          <a:stretch/>
        </p:blipFill>
        <p:spPr>
          <a:xfrm>
            <a:off x="0" y="1196752"/>
            <a:ext cx="4139952" cy="56363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3609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62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47664" y="116632"/>
            <a:ext cx="7400832" cy="98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исполнял желания старухи?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она хотела быть? Чем окончилась сказка?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3800432" cy="5085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24744"/>
            <a:ext cx="4808544" cy="5564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0736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916832"/>
            <a:ext cx="1872208" cy="345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Найди картинку не из этой сказки.</a:t>
            </a:r>
            <a:endParaRPr lang="ru-RU" sz="2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3688" y="95121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 сказки. Найди лишнюю сказку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8" t="5812" r="6247" b="10886"/>
          <a:stretch/>
        </p:blipFill>
        <p:spPr>
          <a:xfrm>
            <a:off x="2945200" y="3645024"/>
            <a:ext cx="2875939" cy="30363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66" y="618341"/>
            <a:ext cx="2772816" cy="27707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45024"/>
            <a:ext cx="2984375" cy="30266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60" t="5113" r="8091" b="7476"/>
          <a:stretch/>
        </p:blipFill>
        <p:spPr>
          <a:xfrm>
            <a:off x="3135435" y="618342"/>
            <a:ext cx="2685704" cy="27751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8" t="314" r="4111" b="4493"/>
          <a:stretch/>
        </p:blipFill>
        <p:spPr>
          <a:xfrm>
            <a:off x="95534" y="618341"/>
            <a:ext cx="2820282" cy="27707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5" y="3645024"/>
            <a:ext cx="2628270" cy="3036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81016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ecoclub-drevo.ru/wp-content/uploads/2018/01/%D0%B1%D1%81%D0%BF4-800x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7699"/>
            <a:ext cx="4392488" cy="6904672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5796136" y="908719"/>
            <a:ext cx="3347864" cy="3035484"/>
          </a:xfrm>
          <a:prstGeom prst="wedgeEllipseCallout">
            <a:avLst>
              <a:gd name="adj1" fmla="val -65169"/>
              <a:gd name="adj2" fmla="val 3387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940152" y="1268760"/>
            <a:ext cx="2876302" cy="248578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Молодцы , ребята.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 сегодня встретили многих сказочных героев, вспомнили сказки.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вам пора домой, у нас наступил уже вечер.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новых встреч.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Сказоч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2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9945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" y="0"/>
            <a:ext cx="911695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1958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estgif.su/_ph/52/2/32990422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3754760" cy="244827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 домой мы отправимся на этом  сказочном корабле…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Волшебная дорог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end="166337.9166"/>
                  <p14:fade in="500" out="75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000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406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620688"/>
            <a:ext cx="5760640" cy="41764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4650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5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692696"/>
            <a:ext cx="5760640" cy="40324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588224" y="2708920"/>
            <a:ext cx="2555776" cy="403244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16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61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620688"/>
            <a:ext cx="5904656" cy="41764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020272" y="3573016"/>
            <a:ext cx="1709936" cy="302433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72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56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192</Words>
  <Application>Microsoft Office PowerPoint</Application>
  <PresentationFormat>Экран (4:3)</PresentationFormat>
  <Paragraphs>29</Paragraphs>
  <Slides>30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Путешествие по сказкам.</vt:lpstr>
      <vt:lpstr>Добрый день , ребята.  Вы попали в сказочную страну. Путешествовать по ней могут только смелые, умные, находчивые ребята. Вы такие? Тогда удачи вам…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Из каких сказок пришли эти герои?</vt:lpstr>
      <vt:lpstr>Привет, ребята, а вы нас узнали?  Давайте немного поиграем!  Быстро встаньте, улыбнитесь,  Выше, выше подтянитесь. Ну – ка плечи распрямите, поднимите, опустите,  Влево, вправо повернулись,  Рукой коленочек коснулись. Сели, встали, сели, встали И на месте побежали.  До свидания,  нам пора! </vt:lpstr>
      <vt:lpstr>Слайд 20</vt:lpstr>
      <vt:lpstr>Из какой сказки эти слова?</vt:lpstr>
      <vt:lpstr>Слайд 22</vt:lpstr>
      <vt:lpstr>Слайд 23</vt:lpstr>
      <vt:lpstr>Найди картинку не из этой сказки</vt:lpstr>
      <vt:lpstr>Найди картинку не из этой сказки</vt:lpstr>
      <vt:lpstr>Слайд 26</vt:lpstr>
      <vt:lpstr>Слайд 27</vt:lpstr>
      <vt:lpstr>Слайд 28</vt:lpstr>
      <vt:lpstr>Молодцы , ребята.  Вы сегодня встретили многих сказочных героев, вспомнили сказки.  Но вам пора домой, у нас наступил уже вечер.  До новых встреч. </vt:lpstr>
      <vt:lpstr>А домой мы отправимся на этом  сказочном корабле…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Аннушка</cp:lastModifiedBy>
  <cp:revision>33</cp:revision>
  <dcterms:created xsi:type="dcterms:W3CDTF">2018-06-25T18:19:43Z</dcterms:created>
  <dcterms:modified xsi:type="dcterms:W3CDTF">2020-04-23T11:44:24Z</dcterms:modified>
</cp:coreProperties>
</file>