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4660"/>
  </p:normalViewPr>
  <p:slideViewPr>
    <p:cSldViewPr>
      <p:cViewPr varScale="1">
        <p:scale>
          <a:sx n="69" d="100"/>
          <a:sy n="69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E6EE-73F5-4719-9860-B8B5C6821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8616-A4E8-47C7-B483-0D0CC1290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6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8616-A4E8-47C7-B483-0D0CC1290E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5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«Пешеход, будь внимателен!»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3600400" cy="9856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Ермолаева Т.С.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«Планета детства» комбинированного вида»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83444"/>
            <a:ext cx="763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родителями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Папка-передвижка «Родителям о правилах дорожного движения»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096953"/>
            <a:ext cx="1862719" cy="263691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88" y="2084912"/>
            <a:ext cx="1862719" cy="26369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2132856"/>
            <a:ext cx="1837358" cy="260100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65183"/>
            <a:ext cx="1814522" cy="256868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99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728558"/>
            <a:ext cx="3008871" cy="400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40854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4" y="2732162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3967" y="263463"/>
            <a:ext cx="54006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Социальная акция «Пристегнись-это модно!»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773996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Уголок «Правила безопасности на дороге»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привычки, закрепленные в детстве, остаются на всю жизнь. Вот почему с самого раннего возраста необходимо учить детей правилам дорожного движения, безопасному поведению на улицах, дорогах, в транспорте. В этом должны принимать участие и родители, и дошкольные учреждения. 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первичные знания о правилах поведения на дороге; 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условия для обучения детей правилам безопасного поведения на дороге.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 дошкольников устойчивые навыки соблюдения и выполнения правил дорожного движения (ПДД).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Дать детям представление о разновидностях транспорта.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 с сигналами светофора и пешеходным переходом.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внимание, память, мышление, речь, мелкую моторику, активизировать словарь.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Формировать у родителей устойчивый интерес к безопасности детей как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движения, привлекать взрослых к совместной деятельности с детьми; 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85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второй младшей группы, воспитатели, родители.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 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будут сформированы начальные представления о различных видах транспорта, правилах безопасного поведения на улице.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знать: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Назначение светофора и каждого цвета его сигнала;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транспорт передвигается по дороге;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Значения слов: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будут внимательнее относиться к воспитанию у детей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улице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r>
              <a:rPr lang="ru-RU" sz="20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дня)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стихотворений, загадок, игр, на тему транспорт, ПДД, иллюстративный материал.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атрибутов для игр, непосредственная образовательная деятельность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(НОД)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консультаций для родителей.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(5 дней)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 НОД, подвижные игры, дидактические игры, чтение художественных произведений, продуктивные виды деятельности.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консультации, беседы, оформление папок-передвижек.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(1 день)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выставки работ, анализ результатов деятельности.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9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/>
        </p:blipFill>
        <p:spPr>
          <a:xfrm>
            <a:off x="452804" y="908720"/>
            <a:ext cx="2952328" cy="340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7987"/>
          <a:stretch/>
        </p:blipFill>
        <p:spPr>
          <a:xfrm>
            <a:off x="5508104" y="908720"/>
            <a:ext cx="3024336" cy="328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3940" r="7980" b="25050"/>
          <a:stretch/>
        </p:blipFill>
        <p:spPr>
          <a:xfrm>
            <a:off x="3263848" y="3356992"/>
            <a:ext cx="3048351" cy="331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макета «На улице города»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119675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7213" y="523799"/>
            <a:ext cx="316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«Пешеходный переход»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174" b="29123"/>
          <a:stretch/>
        </p:blipFill>
        <p:spPr>
          <a:xfrm>
            <a:off x="574513" y="4090926"/>
            <a:ext cx="3491345" cy="216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7013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8024" y="548680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«Светофор»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3"/>
          <a:stretch/>
        </p:blipFill>
        <p:spPr>
          <a:xfrm>
            <a:off x="4404320" y="4090927"/>
            <a:ext cx="3476716" cy="203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2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65" b="11718"/>
          <a:stretch/>
        </p:blipFill>
        <p:spPr>
          <a:xfrm>
            <a:off x="651457" y="1412776"/>
            <a:ext cx="2592288" cy="282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18384"/>
          <a:stretch/>
        </p:blipFill>
        <p:spPr>
          <a:xfrm>
            <a:off x="5678938" y="1075466"/>
            <a:ext cx="3003798" cy="270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9058" b="8081"/>
          <a:stretch/>
        </p:blipFill>
        <p:spPr>
          <a:xfrm>
            <a:off x="3419872" y="1902335"/>
            <a:ext cx="2143473" cy="375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611119"/>
            <a:ext cx="401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«Пешеходный переход»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1" y="1077843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7215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безопасности на дороге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61" y="3886155"/>
            <a:ext cx="2067694" cy="275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37" b="18668"/>
          <a:stretch/>
        </p:blipFill>
        <p:spPr>
          <a:xfrm>
            <a:off x="539552" y="1628800"/>
            <a:ext cx="43295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14015" r="24441"/>
          <a:stretch/>
        </p:blipFill>
        <p:spPr>
          <a:xfrm>
            <a:off x="5076056" y="1412775"/>
            <a:ext cx="3168352" cy="396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5081" y="7664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автобуса»                                  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 движения»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417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«Пешеход, будь внимателен!»  2 младшая группа</vt:lpstr>
      <vt:lpstr>Пояснительная записка </vt:lpstr>
      <vt:lpstr>Презентация PowerPoint</vt:lpstr>
      <vt:lpstr>Этапы реализации проекта: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«Пешеход, будь внимателен!»  2 младшая группа</dc:title>
  <dc:creator>1</dc:creator>
  <cp:lastModifiedBy>1</cp:lastModifiedBy>
  <cp:revision>15</cp:revision>
  <dcterms:created xsi:type="dcterms:W3CDTF">2021-09-19T12:08:34Z</dcterms:created>
  <dcterms:modified xsi:type="dcterms:W3CDTF">2021-10-28T17:51:40Z</dcterms:modified>
</cp:coreProperties>
</file>