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81" r:id="rId5"/>
    <p:sldId id="265" r:id="rId6"/>
    <p:sldId id="259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4" r:id="rId15"/>
    <p:sldId id="283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2F00"/>
    <a:srgbClr val="CC33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DC9B-7FDC-4F06-8C90-475D44CC6C1B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52795-9200-4775-B6D8-6AD5E084B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848872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32656"/>
            <a:ext cx="3024000" cy="104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7935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412776"/>
            <a:ext cx="3024000" cy="471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676411"/>
            <a:ext cx="8208912" cy="64807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Nautilus Pompilius" pitchFamily="50" charset="-52"/>
              </a:rPr>
              <a:t>МАДОУ «Центр развития ребенка – детский сад №46»</a:t>
            </a:r>
            <a:endParaRPr lang="ru-RU" sz="1600" b="1" dirty="0">
              <a:solidFill>
                <a:srgbClr val="FF0000"/>
              </a:solidFill>
              <a:latin typeface="Nautilus Pompilius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2592288"/>
          </a:xfrm>
        </p:spPr>
        <p:txBody>
          <a:bodyPr>
            <a:normAutofit fontScale="47500" lnSpcReduction="20000"/>
          </a:bodyPr>
          <a:lstStyle/>
          <a:p>
            <a:endParaRPr lang="ru-RU" dirty="0">
              <a:solidFill>
                <a:srgbClr val="C42F00"/>
              </a:solidFill>
              <a:latin typeface="Nautilus Pompilius" pitchFamily="50" charset="-52"/>
            </a:endParaRPr>
          </a:p>
          <a:p>
            <a:endParaRPr lang="ru-RU" i="1" dirty="0" smtClean="0">
              <a:solidFill>
                <a:srgbClr val="C42F00"/>
              </a:solidFill>
              <a:latin typeface="Nautilus Pompilius" pitchFamily="50" charset="-52"/>
            </a:endParaRPr>
          </a:p>
          <a:p>
            <a:endParaRPr lang="ru-RU" i="1" dirty="0" smtClean="0">
              <a:solidFill>
                <a:srgbClr val="C42F00"/>
              </a:solidFill>
              <a:latin typeface="Nautilus Pompilius" pitchFamily="50" charset="-52"/>
            </a:endParaRPr>
          </a:p>
          <a:p>
            <a:endParaRPr lang="ru-RU" i="1" dirty="0">
              <a:solidFill>
                <a:srgbClr val="C42F00"/>
              </a:solidFill>
              <a:latin typeface="Nautilus Pompilius" pitchFamily="50" charset="-52"/>
            </a:endParaRPr>
          </a:p>
          <a:p>
            <a:endParaRPr lang="ru-RU" i="1" dirty="0" smtClean="0">
              <a:solidFill>
                <a:srgbClr val="C42F00"/>
              </a:solidFill>
              <a:latin typeface="Nautilus Pompilius" pitchFamily="50" charset="-52"/>
            </a:endParaRPr>
          </a:p>
          <a:p>
            <a:endParaRPr lang="ru-RU" i="1" dirty="0">
              <a:solidFill>
                <a:srgbClr val="C42F00"/>
              </a:solidFill>
              <a:latin typeface="Nautilus Pompilius" pitchFamily="50" charset="-52"/>
            </a:endParaRPr>
          </a:p>
          <a:p>
            <a:endParaRPr lang="ru-RU" i="1" dirty="0" smtClean="0">
              <a:solidFill>
                <a:srgbClr val="C42F00"/>
              </a:solidFill>
              <a:latin typeface="Nautilus Pompilius" pitchFamily="50" charset="-52"/>
            </a:endParaRPr>
          </a:p>
          <a:p>
            <a:endParaRPr lang="ru-RU" i="1" dirty="0" smtClean="0">
              <a:solidFill>
                <a:srgbClr val="C42F00"/>
              </a:solidFill>
              <a:latin typeface="Nautilus Pompilius" pitchFamily="50" charset="-52"/>
            </a:endParaRPr>
          </a:p>
          <a:p>
            <a:endParaRPr lang="ru-RU" i="1" dirty="0">
              <a:solidFill>
                <a:srgbClr val="C42F00"/>
              </a:solidFill>
              <a:latin typeface="Nautilus Pompilius" pitchFamily="50" charset="-52"/>
            </a:endParaRPr>
          </a:p>
          <a:p>
            <a:endParaRPr lang="ru-RU" b="1" i="1" dirty="0" smtClean="0">
              <a:solidFill>
                <a:srgbClr val="FF0000"/>
              </a:solidFill>
              <a:latin typeface="Nautilus Pompilius" pitchFamily="50" charset="-52"/>
            </a:endParaRPr>
          </a:p>
          <a:p>
            <a:r>
              <a:rPr lang="ru-RU" b="1" i="1" dirty="0" err="1" smtClean="0">
                <a:solidFill>
                  <a:srgbClr val="FF0000"/>
                </a:solidFill>
                <a:latin typeface="Nautilus Pompilius" pitchFamily="50" charset="-52"/>
              </a:rPr>
              <a:t>г.о</a:t>
            </a:r>
            <a:r>
              <a:rPr lang="ru-RU" b="1" i="1" dirty="0" smtClean="0">
                <a:solidFill>
                  <a:srgbClr val="FF0000"/>
                </a:solidFill>
                <a:latin typeface="Nautilus Pompilius" pitchFamily="50" charset="-52"/>
              </a:rPr>
              <a:t>. Саранск</a:t>
            </a:r>
            <a:r>
              <a:rPr lang="ru-RU" b="1" i="1" dirty="0">
                <a:solidFill>
                  <a:srgbClr val="FF0000"/>
                </a:solidFill>
                <a:latin typeface="Nautilus Pompilius" pitchFamily="50" charset="-52"/>
              </a:rPr>
              <a:t>,</a:t>
            </a:r>
            <a:r>
              <a:rPr lang="ru-RU" b="1" i="1" dirty="0" smtClean="0">
                <a:solidFill>
                  <a:srgbClr val="FF0000"/>
                </a:solidFill>
                <a:latin typeface="Nautilus Pompilius" pitchFamily="50" charset="-52"/>
              </a:rPr>
              <a:t> 2017г.</a:t>
            </a:r>
            <a:endParaRPr lang="ru-RU" b="1" i="1" dirty="0">
              <a:solidFill>
                <a:srgbClr val="FF0000"/>
              </a:solidFill>
              <a:latin typeface="Nautilus Pompilius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31608"/>
            <a:ext cx="7488832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dirty="0" smtClean="0">
              <a:solidFill>
                <a:srgbClr val="C42F00"/>
              </a:solidFill>
              <a:latin typeface="Nautilus Pompilius" pitchFamily="50" charset="-52"/>
            </a:endParaRPr>
          </a:p>
          <a:p>
            <a:pPr algn="ctr"/>
            <a:r>
              <a:rPr lang="ru-RU" sz="3600" b="1" i="1" dirty="0" smtClean="0">
                <a:solidFill>
                  <a:srgbClr val="C42F00"/>
                </a:solidFill>
                <a:latin typeface="Nautilus Pompilius" pitchFamily="50" charset="-52"/>
              </a:rPr>
              <a:t>Фотоотчет </a:t>
            </a:r>
            <a:r>
              <a:rPr lang="ru-RU" sz="3600" b="1" i="1" dirty="0">
                <a:solidFill>
                  <a:srgbClr val="C42F00"/>
                </a:solidFill>
                <a:latin typeface="Nautilus Pompilius" pitchFamily="50" charset="-52"/>
              </a:rPr>
              <a:t>по выставке</a:t>
            </a:r>
          </a:p>
          <a:p>
            <a:pPr algn="ctr"/>
            <a:r>
              <a:rPr lang="ru-RU" sz="3600" b="1" i="1" dirty="0">
                <a:solidFill>
                  <a:srgbClr val="C42F00"/>
                </a:solidFill>
                <a:latin typeface="Nautilus Pompilius" pitchFamily="50" charset="-52"/>
              </a:rPr>
              <a:t> «Что нам </a:t>
            </a:r>
            <a:r>
              <a:rPr lang="ru-RU" sz="3600" b="1" i="1" dirty="0" smtClean="0">
                <a:solidFill>
                  <a:srgbClr val="C42F00"/>
                </a:solidFill>
                <a:latin typeface="Nautilus Pompilius" pitchFamily="50" charset="-52"/>
              </a:rPr>
              <a:t>Осень подарила?»</a:t>
            </a:r>
          </a:p>
          <a:p>
            <a:pPr algn="ctr"/>
            <a:endParaRPr lang="ru-RU" sz="1000" b="1" i="1" dirty="0" smtClean="0">
              <a:solidFill>
                <a:srgbClr val="C42F00"/>
              </a:solidFill>
              <a:latin typeface="Nautilus Pompilius" pitchFamily="50" charset="-52"/>
            </a:endParaRPr>
          </a:p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Подготовили: Гордеева Л.А., Гордеева Л.Х.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548680"/>
            <a:ext cx="5522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«Осенний букет»</a:t>
            </a:r>
            <a:endParaRPr lang="ru-RU" sz="4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80526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Коршунов Александр</a:t>
            </a:r>
          </a:p>
          <a:p>
            <a:pPr algn="r"/>
            <a:r>
              <a:rPr lang="ru-RU" b="1" i="1" dirty="0" smtClean="0"/>
              <a:t> </a:t>
            </a:r>
            <a:r>
              <a:rPr lang="ru-RU" b="1" i="1" dirty="0"/>
              <a:t>с </a:t>
            </a:r>
            <a:r>
              <a:rPr lang="ru-RU" b="1" i="1" dirty="0" smtClean="0"/>
              <a:t>мамой  Ольгой Александровной</a:t>
            </a:r>
            <a:endParaRPr lang="ru-RU" b="1" i="1" dirty="0"/>
          </a:p>
        </p:txBody>
      </p:sp>
      <p:pic>
        <p:nvPicPr>
          <p:cNvPr id="6" name="Picture 3" descr="C:\Users\Метод2\Desktop\презентация\DSCN226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21106"/>
          <a:stretch/>
        </p:blipFill>
        <p:spPr bwMode="auto">
          <a:xfrm>
            <a:off x="539552" y="2558729"/>
            <a:ext cx="3456384" cy="375186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146" y="2568768"/>
            <a:ext cx="3933168" cy="2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7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64088" y="489280"/>
            <a:ext cx="3479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«Птица 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удод в гостях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 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лесного </a:t>
            </a:r>
            <a:endParaRPr lang="ru-RU" sz="3200" b="1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гномика Орешка»</a:t>
            </a:r>
            <a:endParaRPr lang="ru-RU" sz="32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288" r="17321" b="-448"/>
          <a:stretch/>
        </p:blipFill>
        <p:spPr>
          <a:xfrm>
            <a:off x="827583" y="2058940"/>
            <a:ext cx="4113961" cy="44664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01" r="14360" b="3533"/>
          <a:stretch/>
        </p:blipFill>
        <p:spPr>
          <a:xfrm>
            <a:off x="5366553" y="2058940"/>
            <a:ext cx="3024336" cy="3614450"/>
          </a:xfrm>
          <a:prstGeom prst="rect">
            <a:avLst/>
          </a:prstGeom>
        </p:spPr>
      </p:pic>
      <p:sp>
        <p:nvSpPr>
          <p:cNvPr id="10" name="Текст 6"/>
          <p:cNvSpPr txBox="1">
            <a:spLocks/>
          </p:cNvSpPr>
          <p:nvPr/>
        </p:nvSpPr>
        <p:spPr>
          <a:xfrm>
            <a:off x="1619672" y="5941034"/>
            <a:ext cx="7080448" cy="804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i="1" dirty="0" smtClean="0"/>
              <a:t>Пахомов Мирон </a:t>
            </a:r>
          </a:p>
          <a:p>
            <a:pPr marL="0" indent="0" algn="r">
              <a:buNone/>
            </a:pPr>
            <a:r>
              <a:rPr lang="ru-RU" sz="1800" b="1" i="1" dirty="0" smtClean="0"/>
              <a:t>с мамой Натальей Ивановной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12533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8" t="7733" r="18158" b="8757"/>
          <a:stretch/>
        </p:blipFill>
        <p:spPr>
          <a:xfrm>
            <a:off x="539552" y="2306066"/>
            <a:ext cx="3240360" cy="4551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1" t="1" r="20499" b="-2000"/>
          <a:stretch/>
        </p:blipFill>
        <p:spPr>
          <a:xfrm>
            <a:off x="4788024" y="1340768"/>
            <a:ext cx="3816424" cy="4526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260648"/>
            <a:ext cx="5522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«Совушка»</a:t>
            </a:r>
            <a:endParaRPr lang="ru-RU" sz="4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6"/>
          <p:cNvSpPr txBox="1">
            <a:spLocks/>
          </p:cNvSpPr>
          <p:nvPr/>
        </p:nvSpPr>
        <p:spPr>
          <a:xfrm>
            <a:off x="1619672" y="5941034"/>
            <a:ext cx="7080448" cy="804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i="1" dirty="0" smtClean="0"/>
              <a:t>Алтынов Максим</a:t>
            </a:r>
          </a:p>
          <a:p>
            <a:pPr marL="0" indent="0" algn="r">
              <a:buNone/>
            </a:pPr>
            <a:r>
              <a:rPr lang="ru-RU" sz="1800" b="1" i="1" dirty="0" smtClean="0"/>
              <a:t>с мамой Ольгой Александровной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20365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етод2\Desktop\презентация\DSCN2204.JPG"/>
          <p:cNvPicPr>
            <a:picLocks noChangeAspect="1" noChangeArrowheads="1"/>
          </p:cNvPicPr>
          <p:nvPr/>
        </p:nvPicPr>
        <p:blipFill rotWithShape="1">
          <a:blip r:embed="rId2" cstate="screen"/>
          <a:srcRect l="9938" r="7725" b="17909"/>
          <a:stretch/>
        </p:blipFill>
        <p:spPr bwMode="auto">
          <a:xfrm>
            <a:off x="4244994" y="1484784"/>
            <a:ext cx="4709630" cy="3816424"/>
          </a:xfrm>
          <a:prstGeom prst="rect">
            <a:avLst/>
          </a:prstGeom>
          <a:noFill/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3347864" y="5733256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i="1" dirty="0" smtClean="0"/>
              <a:t>Шкаева Виктория</a:t>
            </a:r>
          </a:p>
          <a:p>
            <a:pPr marL="0" indent="0" algn="r">
              <a:buNone/>
            </a:pPr>
            <a:r>
              <a:rPr lang="ru-RU" sz="1800" b="1" i="1" dirty="0" smtClean="0"/>
              <a:t>с мамой Мариной Васильевной</a:t>
            </a:r>
            <a:endParaRPr lang="ru-RU" sz="18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6609" y="260648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«Урожай в корзинке»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Метод2\Desktop\HPIM2025.JPG"/>
          <p:cNvPicPr/>
          <p:nvPr/>
        </p:nvPicPr>
        <p:blipFill>
          <a:blip r:embed="rId3" cstate="screen"/>
          <a:srcRect l="24969" r="25040"/>
          <a:stretch>
            <a:fillRect/>
          </a:stretch>
        </p:blipFill>
        <p:spPr bwMode="auto">
          <a:xfrm>
            <a:off x="928662" y="1785926"/>
            <a:ext cx="2969441" cy="4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86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57166"/>
            <a:ext cx="4429124" cy="128588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«Ёжик на прогулке»</a:t>
            </a:r>
            <a:endParaRPr lang="ru-RU" dirty="0"/>
          </a:p>
        </p:txBody>
      </p:sp>
      <p:pic>
        <p:nvPicPr>
          <p:cNvPr id="3" name="Picture 6" descr="HPIM1716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3277" t="-2154"/>
          <a:stretch>
            <a:fillRect/>
          </a:stretch>
        </p:blipFill>
        <p:spPr bwMode="auto">
          <a:xfrm>
            <a:off x="5887819" y="2143116"/>
            <a:ext cx="293647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Метод2\Desktop\осенние поделки 17\DSCN2275.JPG"/>
          <p:cNvPicPr>
            <a:picLocks noChangeAspect="1" noChangeArrowheads="1"/>
          </p:cNvPicPr>
          <p:nvPr/>
        </p:nvPicPr>
        <p:blipFill rotWithShape="1">
          <a:blip r:embed="rId3" cstate="screen"/>
          <a:srcRect t="2649" r="2270"/>
          <a:stretch/>
        </p:blipFill>
        <p:spPr bwMode="auto">
          <a:xfrm>
            <a:off x="500034" y="2071678"/>
            <a:ext cx="521497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620688"/>
            <a:ext cx="7272808" cy="55515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  </a:t>
            </a:r>
          </a:p>
          <a:p>
            <a:pPr algn="just"/>
            <a:r>
              <a:rPr lang="ru-RU" sz="2400" dirty="0" smtClean="0"/>
              <a:t>  </a:t>
            </a:r>
            <a:r>
              <a:rPr lang="ru-RU" sz="2800" dirty="0" smtClean="0"/>
              <a:t>Подобные </a:t>
            </a:r>
            <a:r>
              <a:rPr lang="ru-RU" sz="2800" dirty="0"/>
              <a:t>мероприятия способствуют объединению усилий детского сада и семьи в воспитании и </a:t>
            </a:r>
            <a:r>
              <a:rPr lang="ru-RU" sz="2800" dirty="0" smtClean="0"/>
              <a:t>обучении </a:t>
            </a:r>
            <a:r>
              <a:rPr lang="ru-RU" sz="2800" dirty="0"/>
              <a:t>детей, созданию условий для повышения педагогической культуры родителей, развитию детского и семейного творчества</a:t>
            </a:r>
            <a:r>
              <a:rPr lang="ru-RU" sz="2800" dirty="0" smtClean="0"/>
              <a:t>!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СПАСИБО всем,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кто принял участие в нашей выставке!!!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04664"/>
            <a:ext cx="7067128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Цель выставки</a:t>
            </a:r>
            <a:r>
              <a:rPr lang="ru-RU" sz="2400" dirty="0"/>
              <a:t>: </a:t>
            </a:r>
            <a:br>
              <a:rPr lang="ru-RU" sz="2400" dirty="0"/>
            </a:br>
            <a:r>
              <a:rPr lang="ru-RU" sz="2400" dirty="0" smtClean="0"/>
              <a:t>   - </a:t>
            </a:r>
            <a:r>
              <a:rPr lang="ru-RU" sz="2400" dirty="0"/>
              <a:t>обогащение детско-родительских отношений,</a:t>
            </a:r>
            <a:br>
              <a:rPr lang="ru-RU" sz="2400" dirty="0"/>
            </a:br>
            <a:r>
              <a:rPr lang="ru-RU" sz="2400" dirty="0" smtClean="0"/>
              <a:t>   -  </a:t>
            </a:r>
            <a:r>
              <a:rPr lang="ru-RU" sz="2400" dirty="0"/>
              <a:t>вовлечение родителей в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-образовательный </a:t>
            </a:r>
            <a:r>
              <a:rPr lang="ru-RU" sz="2400" dirty="0"/>
              <a:t>процесс детского сада, </a:t>
            </a:r>
            <a:br>
              <a:rPr lang="ru-RU" sz="2400" dirty="0"/>
            </a:br>
            <a:r>
              <a:rPr lang="ru-RU" sz="2400" dirty="0" smtClean="0"/>
              <a:t>   - </a:t>
            </a:r>
            <a:r>
              <a:rPr lang="ru-RU" sz="2400" dirty="0"/>
              <a:t>развитие художественно – эстетического восприятия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Задачи выставки: </a:t>
            </a:r>
          </a:p>
          <a:p>
            <a:pPr marL="0" indent="0">
              <a:buNone/>
            </a:pPr>
            <a:r>
              <a:rPr lang="ru-RU" sz="2400" b="1" dirty="0" smtClean="0"/>
              <a:t>   - </a:t>
            </a:r>
            <a:r>
              <a:rPr lang="ru-RU" sz="2400" dirty="0" smtClean="0"/>
              <a:t>активизация познавательной деятельности, ориентированной на личностную и творческую самореализацию;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- обогащение познавательно – досуговой деятельности;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- развитие и реализация творческих способностей участников;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- повышение творческого потенциала.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210004" cy="2714644"/>
          </a:xfrm>
        </p:spPr>
        <p:txBody>
          <a:bodyPr>
            <a:noAutofit/>
          </a:bodyPr>
          <a:lstStyle/>
          <a:p>
            <a:r>
              <a:rPr lang="ru-RU" sz="2200" dirty="0" smtClean="0"/>
              <a:t>     </a:t>
            </a:r>
            <a:r>
              <a:rPr lang="ru-RU" sz="2400" b="1" i="1" dirty="0" smtClean="0">
                <a:solidFill>
                  <a:srgbClr val="C42F00"/>
                </a:solidFill>
                <a:latin typeface="Nautilus Pompilius" pitchFamily="50" charset="-52"/>
              </a:rPr>
              <a:t>Совместное творчество </a:t>
            </a:r>
            <a:br>
              <a:rPr lang="ru-RU" sz="2400" b="1" i="1" dirty="0" smtClean="0">
                <a:solidFill>
                  <a:srgbClr val="C42F00"/>
                </a:solidFill>
                <a:latin typeface="Nautilus Pompilius" pitchFamily="50" charset="-52"/>
              </a:rPr>
            </a:br>
            <a:r>
              <a:rPr lang="ru-RU" sz="2400" b="1" i="1" dirty="0" smtClean="0">
                <a:solidFill>
                  <a:srgbClr val="C42F00"/>
                </a:solidFill>
                <a:latin typeface="Nautilus Pompilius" pitchFamily="50" charset="-52"/>
              </a:rPr>
              <a:t>родителей и детей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200" dirty="0" smtClean="0"/>
              <a:t> С </a:t>
            </a:r>
            <a:r>
              <a:rPr lang="ru-RU" sz="2200" dirty="0"/>
              <a:t>наступлением осени традиционно в детском саду проводится выставка поделок семейного творчества  из природных материалов «Что нам осень подарила</a:t>
            </a:r>
            <a:r>
              <a:rPr lang="ru-RU" sz="2200" dirty="0" smtClean="0"/>
              <a:t>?». </a:t>
            </a:r>
            <a:r>
              <a:rPr lang="ru-RU" sz="2200" dirty="0"/>
              <a:t>На выставке дети старшей группы №5 продемонстрировали свои </a:t>
            </a:r>
            <a:r>
              <a:rPr lang="ru-RU" sz="2200" dirty="0" smtClean="0"/>
              <a:t>поделки, </a:t>
            </a:r>
            <a:r>
              <a:rPr lang="ru-RU" sz="2200" dirty="0"/>
              <a:t>выполненные совместно с родителями. Все поделки интересны, оригинальны, красочны.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3071810"/>
            <a:ext cx="7186634" cy="32861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    Выражая общее мнение родителей, хочется отметить, что дети очень ответственно подошли к выполнению задания, были старательны, увлечены, получили огромное удовольствие от творческого процесса и от процесса презентации своих поделок товарищам по группе и их родителям. </a:t>
            </a:r>
          </a:p>
          <a:p>
            <a:pPr marL="0" indent="0" algn="just">
              <a:buNone/>
            </a:pPr>
            <a:r>
              <a:rPr lang="ru-RU" sz="2400" dirty="0" smtClean="0"/>
              <a:t>Занимаясь с ребенком изготовлением поделок, взрослый оказывает огромное влияние на гармоничное развитие его личности, к тому же время, проведенное вместе с родителями, </a:t>
            </a:r>
            <a:r>
              <a:rPr lang="ru-RU" sz="2400" b="1" dirty="0" smtClean="0"/>
              <a:t>бесценно!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944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61561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956" y="0"/>
            <a:ext cx="9168955" cy="68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6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«Что </a:t>
            </a:r>
            <a:r>
              <a:rPr lang="ru-RU" sz="4000" b="1" i="1" dirty="0">
                <a:solidFill>
                  <a:srgbClr val="FF0000"/>
                </a:solidFill>
              </a:rPr>
              <a:t>нам </a:t>
            </a:r>
            <a:r>
              <a:rPr lang="ru-RU" sz="4000" b="1" i="1" dirty="0" smtClean="0">
                <a:solidFill>
                  <a:srgbClr val="FF0000"/>
                </a:solidFill>
              </a:rPr>
              <a:t>Осень </a:t>
            </a:r>
            <a:r>
              <a:rPr lang="ru-RU" sz="4000" b="1" i="1" dirty="0">
                <a:solidFill>
                  <a:srgbClr val="FF0000"/>
                </a:solidFill>
              </a:rPr>
              <a:t>подарила</a:t>
            </a:r>
            <a:r>
              <a:rPr lang="ru-RU" sz="4000" b="1" i="1" dirty="0" smtClean="0">
                <a:solidFill>
                  <a:srgbClr val="FF0000"/>
                </a:solidFill>
              </a:rPr>
              <a:t>?»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Метод2\Desktop\презентация\DSCN2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49414" y="1417638"/>
            <a:ext cx="6134954" cy="460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404664"/>
            <a:ext cx="7848872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«Королева осени»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етод2\Desktop\презентация\DSCN22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41064" y="1489644"/>
            <a:ext cx="3450723" cy="366373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33960" b="-2374"/>
          <a:stretch/>
        </p:blipFill>
        <p:spPr>
          <a:xfrm>
            <a:off x="1211857" y="1772816"/>
            <a:ext cx="3839965" cy="4464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51822" y="5118899"/>
            <a:ext cx="3732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i="1" dirty="0" smtClean="0"/>
          </a:p>
          <a:p>
            <a:pPr algn="r"/>
            <a:r>
              <a:rPr lang="ru-RU" b="1" i="1" dirty="0" err="1" smtClean="0"/>
              <a:t>Рузаева</a:t>
            </a:r>
            <a:r>
              <a:rPr lang="ru-RU" b="1" i="1" dirty="0" smtClean="0"/>
              <a:t> </a:t>
            </a:r>
            <a:r>
              <a:rPr lang="ru-RU" b="1" i="1" dirty="0"/>
              <a:t>Дарья </a:t>
            </a:r>
          </a:p>
          <a:p>
            <a:pPr algn="r"/>
            <a:r>
              <a:rPr lang="ru-RU" b="1" i="1" dirty="0" smtClean="0"/>
              <a:t>с мамой Натальей Анатольевной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268760"/>
            <a:ext cx="3059832" cy="4079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332656"/>
            <a:ext cx="4658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«Портрет Осени»</a:t>
            </a:r>
            <a:endParaRPr lang="ru-RU" sz="4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87727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/>
              <a:t>Заречнев</a:t>
            </a:r>
            <a:r>
              <a:rPr lang="ru-RU" b="1" i="1" dirty="0"/>
              <a:t> </a:t>
            </a:r>
            <a:r>
              <a:rPr lang="ru-RU" b="1" i="1" dirty="0" smtClean="0"/>
              <a:t>Сережа</a:t>
            </a:r>
          </a:p>
          <a:p>
            <a:pPr algn="r"/>
            <a:r>
              <a:rPr lang="ru-RU" b="1" i="1" dirty="0" smtClean="0"/>
              <a:t> </a:t>
            </a:r>
            <a:r>
              <a:rPr lang="ru-RU" b="1" i="1" dirty="0"/>
              <a:t>с </a:t>
            </a:r>
            <a:r>
              <a:rPr lang="ru-RU" b="1" i="1" dirty="0" smtClean="0"/>
              <a:t>мамой  </a:t>
            </a:r>
            <a:r>
              <a:rPr lang="ru-RU" b="1" i="1" dirty="0"/>
              <a:t>Еленой Анатольевной</a:t>
            </a:r>
          </a:p>
        </p:txBody>
      </p:sp>
      <p:pic>
        <p:nvPicPr>
          <p:cNvPr id="5" name="Рисунок 4" descr="C:\Users\Метод2\Desktop\HPIM2022.JPG"/>
          <p:cNvPicPr/>
          <p:nvPr/>
        </p:nvPicPr>
        <p:blipFill>
          <a:blip r:embed="rId3" cstate="screen"/>
          <a:srcRect l="17043" t="9615" r="31872"/>
          <a:stretch>
            <a:fillRect/>
          </a:stretch>
        </p:blipFill>
        <p:spPr bwMode="auto">
          <a:xfrm>
            <a:off x="642910" y="2285992"/>
            <a:ext cx="361411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5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332656"/>
            <a:ext cx="545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«Варварины ромашки»</a:t>
            </a:r>
            <a:endParaRPr lang="ru-RU" sz="4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5715016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Петрик Варвара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с </a:t>
            </a:r>
            <a:r>
              <a:rPr lang="ru-RU" b="1" i="1" dirty="0" smtClean="0"/>
              <a:t>мамой  Валерией  Анатольевной</a:t>
            </a:r>
            <a:endParaRPr lang="ru-RU" b="1" i="1" dirty="0"/>
          </a:p>
        </p:txBody>
      </p:sp>
      <p:pic>
        <p:nvPicPr>
          <p:cNvPr id="5" name="Picture 2" descr="C:\Users\Метод2\Desktop\презентация\DSCN2264.JPG"/>
          <p:cNvPicPr>
            <a:picLocks noChangeAspect="1" noChangeArrowheads="1"/>
          </p:cNvPicPr>
          <p:nvPr/>
        </p:nvPicPr>
        <p:blipFill rotWithShape="1">
          <a:blip r:embed="rId2" cstate="screen"/>
          <a:srcRect l="12069" t="8506" r="13793" b="-1"/>
          <a:stretch/>
        </p:blipFill>
        <p:spPr bwMode="auto">
          <a:xfrm>
            <a:off x="5508104" y="1700808"/>
            <a:ext cx="3528392" cy="326581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55" y="2825899"/>
            <a:ext cx="4834261" cy="36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2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332656"/>
            <a:ext cx="7848872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«Ваза с цветами»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5445224"/>
            <a:ext cx="3732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i="1" dirty="0" smtClean="0"/>
          </a:p>
          <a:p>
            <a:pPr algn="r"/>
            <a:r>
              <a:rPr lang="ru-RU" b="1" i="1" dirty="0" smtClean="0"/>
              <a:t>Маскаева Анастасия</a:t>
            </a:r>
            <a:endParaRPr lang="ru-RU" b="1" i="1" dirty="0"/>
          </a:p>
          <a:p>
            <a:pPr algn="r"/>
            <a:r>
              <a:rPr lang="ru-RU" b="1" i="1" dirty="0" smtClean="0"/>
              <a:t>с мамой Татьяной Андреевной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4" t="13959" r="9518" b="14811"/>
          <a:stretch/>
        </p:blipFill>
        <p:spPr>
          <a:xfrm>
            <a:off x="696554" y="1772817"/>
            <a:ext cx="3299383" cy="4680519"/>
          </a:xfrm>
          <a:prstGeom prst="rect">
            <a:avLst/>
          </a:prstGeom>
        </p:spPr>
      </p:pic>
      <p:pic>
        <p:nvPicPr>
          <p:cNvPr id="7" name="Picture 5" descr="C:\Users\Метод2\Desktop\презентация\DSCN2256.JPG"/>
          <p:cNvPicPr>
            <a:picLocks noChangeAspect="1" noChangeArrowheads="1"/>
          </p:cNvPicPr>
          <p:nvPr/>
        </p:nvPicPr>
        <p:blipFill rotWithShape="1">
          <a:blip r:embed="rId3" cstate="print"/>
          <a:srcRect l="13494" t="2375" r="15948" b="1210"/>
          <a:stretch/>
        </p:blipFill>
        <p:spPr bwMode="auto">
          <a:xfrm>
            <a:off x="4788024" y="1412776"/>
            <a:ext cx="3711685" cy="388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16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d79ddb539ff14f41d6af4ea669bdcf77a1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</Template>
  <TotalTime>242</TotalTime>
  <Words>255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МАДОУ «Центр развития ребенка – детский сад №46»</vt:lpstr>
      <vt:lpstr>Слайд 2</vt:lpstr>
      <vt:lpstr>     Совместное творчество  родителей и детей  С наступлением осени традиционно в детском саду проводится выставка поделок семейного творчества  из природных материалов «Что нам осень подарила?». На выставке дети старшей группы №5 продемонстрировали свои поделки, выполненные совместно с родителями. Все поделки интересны, оригинальны, красочны.</vt:lpstr>
      <vt:lpstr>Слайд 4</vt:lpstr>
      <vt:lpstr>«Что нам Осень подарила?»</vt:lpstr>
      <vt:lpstr>«Королева осени»</vt:lpstr>
      <vt:lpstr>Слайд 7</vt:lpstr>
      <vt:lpstr>Слайд 8</vt:lpstr>
      <vt:lpstr>«Ваза с цветами»</vt:lpstr>
      <vt:lpstr>Слайд 10</vt:lpstr>
      <vt:lpstr>Слайд 11</vt:lpstr>
      <vt:lpstr>Слайд 12</vt:lpstr>
      <vt:lpstr>Слайд 13</vt:lpstr>
      <vt:lpstr>«Ёжик на прогулке»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нам осень подарила</dc:title>
  <dc:creator>Qwerty</dc:creator>
  <cp:lastModifiedBy>Метод2</cp:lastModifiedBy>
  <cp:revision>42</cp:revision>
  <dcterms:created xsi:type="dcterms:W3CDTF">2017-10-18T18:27:52Z</dcterms:created>
  <dcterms:modified xsi:type="dcterms:W3CDTF">2017-10-20T10:13:18Z</dcterms:modified>
</cp:coreProperties>
</file>