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9" d="100"/>
          <a:sy n="79" d="100"/>
        </p:scale>
        <p:origin x="102" y="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C8399-3482-4F3D-91FE-537D9D926467}" type="datetimeFigureOut">
              <a:rPr lang="es-ES" smtClean="0"/>
              <a:pPr/>
              <a:t>24/11/2019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8C3B4-65C4-48DD-9F2E-EC1CF086D963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8C3B4-65C4-48DD-9F2E-EC1CF086D963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9E12-AC67-4489-A4A3-DFFFA2189CAE}" type="datetimeFigureOut">
              <a:rPr lang="es-ES" smtClean="0"/>
              <a:pPr/>
              <a:t>24/11/2019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A98F-2CE0-4D49-B20C-8562CFA6930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714348" y="2357430"/>
            <a:ext cx="7561263" cy="1071570"/>
          </a:xfrm>
          <a:prstGeom prst="roundRect">
            <a:avLst>
              <a:gd name="adj" fmla="val 7648"/>
            </a:avLst>
          </a:prstGeom>
          <a:solidFill>
            <a:schemeClr val="bg1">
              <a:alpha val="46001"/>
            </a:schemeClr>
          </a:solidFill>
          <a:ln w="19050">
            <a:solidFill>
              <a:srgbClr val="3333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9E12-AC67-4489-A4A3-DFFFA2189CAE}" type="datetimeFigureOut">
              <a:rPr lang="es-ES" smtClean="0"/>
              <a:pPr/>
              <a:t>24/11/2019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A98F-2CE0-4D49-B20C-8562CFA6930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9E12-AC67-4489-A4A3-DFFFA2189CAE}" type="datetimeFigureOut">
              <a:rPr lang="es-ES" smtClean="0"/>
              <a:pPr/>
              <a:t>24/11/2019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A98F-2CE0-4D49-B20C-8562CFA6930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sz="3200" b="1" cap="none" spc="5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9E12-AC67-4489-A4A3-DFFFA2189CAE}" type="datetimeFigureOut">
              <a:rPr lang="es-ES" smtClean="0"/>
              <a:pPr/>
              <a:t>24/11/2019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A98F-2CE0-4D49-B20C-8562CFA6930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57158" y="714356"/>
            <a:ext cx="8429684" cy="5715040"/>
          </a:xfrm>
          <a:prstGeom prst="roundRect">
            <a:avLst>
              <a:gd name="adj" fmla="val 7648"/>
            </a:avLst>
          </a:prstGeom>
          <a:solidFill>
            <a:schemeClr val="bg1">
              <a:alpha val="46001"/>
            </a:schemeClr>
          </a:solidFill>
          <a:ln w="19050">
            <a:solidFill>
              <a:srgbClr val="3333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9E12-AC67-4489-A4A3-DFFFA2189CAE}" type="datetimeFigureOut">
              <a:rPr lang="es-ES" smtClean="0"/>
              <a:pPr/>
              <a:t>24/11/2019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A98F-2CE0-4D49-B20C-8562CFA6930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9E12-AC67-4489-A4A3-DFFFA2189CAE}" type="datetimeFigureOut">
              <a:rPr lang="es-ES" smtClean="0"/>
              <a:pPr/>
              <a:t>24/11/2019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A98F-2CE0-4D49-B20C-8562CFA6930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9E12-AC67-4489-A4A3-DFFFA2189CAE}" type="datetimeFigureOut">
              <a:rPr lang="es-ES" smtClean="0"/>
              <a:pPr/>
              <a:t>24/11/2019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A98F-2CE0-4D49-B20C-8562CFA6930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9E12-AC67-4489-A4A3-DFFFA2189CAE}" type="datetimeFigureOut">
              <a:rPr lang="es-ES" smtClean="0"/>
              <a:pPr/>
              <a:t>24/11/2019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A98F-2CE0-4D49-B20C-8562CFA6930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9E12-AC67-4489-A4A3-DFFFA2189CAE}" type="datetimeFigureOut">
              <a:rPr lang="es-ES" smtClean="0"/>
              <a:pPr/>
              <a:t>24/11/2019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A98F-2CE0-4D49-B20C-8562CFA6930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9E12-AC67-4489-A4A3-DFFFA2189CAE}" type="datetimeFigureOut">
              <a:rPr lang="es-ES" smtClean="0"/>
              <a:pPr/>
              <a:t>24/11/2019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A98F-2CE0-4D49-B20C-8562CFA6930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9E12-AC67-4489-A4A3-DFFFA2189CAE}" type="datetimeFigureOut">
              <a:rPr lang="es-ES" smtClean="0"/>
              <a:pPr/>
              <a:t>24/11/2019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A98F-2CE0-4D49-B20C-8562CFA6930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huge_2_10233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836712"/>
            <a:ext cx="8229600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29E12-AC67-4489-A4A3-DFFFA2189CAE}" type="datetimeFigureOut">
              <a:rPr lang="es-ES" smtClean="0"/>
              <a:pPr/>
              <a:t>24/11/2019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9A98F-2CE0-4D49-B20C-8562CFA69306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 cap="none" spc="0">
          <a:ln w="31550" cmpd="sng">
            <a:gradFill>
              <a:gsLst>
                <a:gs pos="25000">
                  <a:schemeClr val="accent1">
                    <a:shade val="25000"/>
                    <a:satMod val="190000"/>
                  </a:schemeClr>
                </a:gs>
                <a:gs pos="80000">
                  <a:schemeClr val="accent1">
                    <a:tint val="75000"/>
                    <a:satMod val="190000"/>
                  </a:schemeClr>
                </a:gs>
              </a:gsLst>
              <a:lin ang="5400000"/>
            </a:gradFill>
            <a:prstDash val="solid"/>
          </a:ln>
          <a:solidFill>
            <a:srgbClr val="FFFFFF"/>
          </a:solidFill>
          <a:effectLst>
            <a:outerShdw blurRad="41275" dist="12700" dir="120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just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just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n>
                  <a:noFill/>
                </a:ln>
                <a:solidFill>
                  <a:schemeClr val="tx1"/>
                </a:solidFill>
                <a:effectLst/>
              </a:rPr>
              <a:t>«Дорога в небо»</a:t>
            </a:r>
            <a:endParaRPr lang="es-ES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Актуальность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Данное мероприятие решит одну из острых проблем – нравственную – путём представления правильного примера для подражания. В современном, сложном, динамичном и полном противоречивых тенденций мире для подростков стоит важная проблема определения своего места. Постановка важных целей и направления деятельности стоит перед каждый молодым человеком. Определение правильного жизненного пути является неотъемлемой ступенью в сложном процессе взросления.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5E5287-DFFB-4FB3-944C-4EB597680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и задачи мероприятия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500B1C-07B2-4148-9223-356213B59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Воспитание молодёжи на реальных примерах.</a:t>
            </a:r>
          </a:p>
          <a:p>
            <a:r>
              <a:rPr lang="ru-RU" dirty="0"/>
              <a:t>2. Помощь определения правильного жизненного пути.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894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B13F53-0965-4A2A-B377-CAE08865D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 descr="Изображение выглядит как здание, большой, поезд&#10;&#10;Автоматически созданное описание">
            <a:extLst>
              <a:ext uri="{FF2B5EF4-FFF2-40B4-BE49-F238E27FC236}">
                <a16:creationId xmlns:a16="http://schemas.microsoft.com/office/drawing/2014/main" id="{B50C0643-22FB-40E2-9920-3F4948EA28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88" y="2001044"/>
            <a:ext cx="7334250" cy="3143250"/>
          </a:xfrm>
        </p:spPr>
      </p:pic>
    </p:spTree>
    <p:extLst>
      <p:ext uri="{BB962C8B-B14F-4D97-AF65-F5344CB8AC3E}">
        <p14:creationId xmlns:p14="http://schemas.microsoft.com/office/powerpoint/2010/main" val="18726625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578F63F-D06D-4FDE-95CD-B8D23E8D10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Самолет над городом</Template>
  <TotalTime>22</TotalTime>
  <Words>88</Words>
  <Application>Microsoft Office PowerPoint</Application>
  <PresentationFormat>Экран (4:3)</PresentationFormat>
  <Paragraphs>7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«Дорога в небо»</vt:lpstr>
      <vt:lpstr>Актуальность</vt:lpstr>
      <vt:lpstr>Цели и задачи мероприятия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«Дорога в небо»</dc:title>
  <dc:creator>Дмитрий Цирулёв</dc:creator>
  <cp:keywords/>
  <cp:lastModifiedBy>Дмитрий Цирулёв</cp:lastModifiedBy>
  <cp:revision>3</cp:revision>
  <dcterms:created xsi:type="dcterms:W3CDTF">2019-11-24T16:11:09Z</dcterms:created>
  <dcterms:modified xsi:type="dcterms:W3CDTF">2019-11-24T16:33:39Z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TC019717139991</vt:lpwstr>
  </property>
</Properties>
</file>