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7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68" r:id="rId15"/>
    <p:sldId id="280" r:id="rId16"/>
    <p:sldId id="287" r:id="rId17"/>
    <p:sldId id="288" r:id="rId18"/>
    <p:sldId id="289" r:id="rId19"/>
    <p:sldId id="290" r:id="rId20"/>
    <p:sldId id="281" r:id="rId21"/>
    <p:sldId id="282" r:id="rId22"/>
    <p:sldId id="283" r:id="rId23"/>
    <p:sldId id="284" r:id="rId24"/>
    <p:sldId id="285" r:id="rId25"/>
    <p:sldId id="286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90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5ECA5-027F-4ECC-B9E4-EB320B71FE17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8241A-95E3-4A91-9AAC-CA63B337CE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7279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5ECA5-027F-4ECC-B9E4-EB320B71FE17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8241A-95E3-4A91-9AAC-CA63B337CE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3276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5ECA5-027F-4ECC-B9E4-EB320B71FE17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8241A-95E3-4A91-9AAC-CA63B337CE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2000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5ECA5-027F-4ECC-B9E4-EB320B71FE17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8241A-95E3-4A91-9AAC-CA63B337CE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3905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5ECA5-027F-4ECC-B9E4-EB320B71FE17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8241A-95E3-4A91-9AAC-CA63B337CE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950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5ECA5-027F-4ECC-B9E4-EB320B71FE17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8241A-95E3-4A91-9AAC-CA63B337CE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7567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5ECA5-027F-4ECC-B9E4-EB320B71FE17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8241A-95E3-4A91-9AAC-CA63B337CE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8403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5ECA5-027F-4ECC-B9E4-EB320B71FE17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8241A-95E3-4A91-9AAC-CA63B337CE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1605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5ECA5-027F-4ECC-B9E4-EB320B71FE17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8241A-95E3-4A91-9AAC-CA63B337CE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017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5ECA5-027F-4ECC-B9E4-EB320B71FE17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8241A-95E3-4A91-9AAC-CA63B337CE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0627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5ECA5-027F-4ECC-B9E4-EB320B71FE17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8241A-95E3-4A91-9AAC-CA63B337CE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121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2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45ECA5-027F-4ECC-B9E4-EB320B71FE17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8241A-95E3-4A91-9AAC-CA63B337CE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7915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1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3568" y="1916832"/>
            <a:ext cx="7772400" cy="935955"/>
          </a:xfrm>
        </p:spPr>
        <p:txBody>
          <a:bodyPr>
            <a:noAutofit/>
          </a:bodyPr>
          <a:lstStyle/>
          <a:p>
            <a:pPr eaLnBrk="1" hangingPunct="1"/>
            <a:r>
              <a:rPr lang="ru-RU" altLang="ru-RU" sz="8000" b="1" i="1" dirty="0" smtClean="0">
                <a:solidFill>
                  <a:srgbClr val="000099"/>
                </a:solidFill>
                <a:latin typeface="Monotype Corsiva" panose="03010101010201010101" pitchFamily="66" charset="0"/>
              </a:rPr>
              <a:t>В огороде </a:t>
            </a:r>
            <a:endParaRPr lang="ru-RU" altLang="ru-RU" sz="6600" b="1" i="1" dirty="0" smtClean="0">
              <a:solidFill>
                <a:srgbClr val="000099"/>
              </a:solidFill>
              <a:latin typeface="Monotype Corsiva" panose="03010101010201010101" pitchFamily="66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99592" y="5949280"/>
            <a:ext cx="7560840" cy="69215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ru-RU" alt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МДОУ «Детский сад №125 комбинированного </a:t>
            </a:r>
            <a:r>
              <a:rPr lang="ru-RU" alt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вида» воспитатель</a:t>
            </a:r>
            <a:r>
              <a:rPr lang="ru-RU" alt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: </a:t>
            </a:r>
            <a:r>
              <a:rPr lang="ru-RU" altLang="ru-RU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Проставилина</a:t>
            </a:r>
            <a:r>
              <a:rPr lang="ru-RU" altLang="ru-RU" sz="2400" b="1" i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С.А.</a:t>
            </a:r>
            <a:endParaRPr lang="ru-RU" altLang="ru-RU" sz="2400" b="1" i="1" dirty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Яблоко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b="1" i="1" dirty="0" smtClean="0"/>
              <a:t>Что </a:t>
            </a:r>
            <a:r>
              <a:rPr lang="ru-RU" sz="3600" b="1" i="1" dirty="0"/>
              <a:t>за грохот — бум-бум-бум </a:t>
            </a:r>
            <a:r>
              <a:rPr lang="ru-RU" sz="3600" b="1" i="1" dirty="0" smtClean="0"/>
              <a:t>— </a:t>
            </a:r>
          </a:p>
          <a:p>
            <a:pPr marL="0" indent="0">
              <a:buNone/>
            </a:pPr>
            <a:r>
              <a:rPr lang="ru-RU" sz="3600" b="1" i="1" dirty="0" smtClean="0"/>
              <a:t>Яблочко </a:t>
            </a:r>
            <a:r>
              <a:rPr lang="ru-RU" sz="3600" b="1" i="1" dirty="0"/>
              <a:t>упало! </a:t>
            </a:r>
            <a:endParaRPr lang="ru-RU" sz="3600" b="1" i="1" dirty="0" smtClean="0"/>
          </a:p>
          <a:p>
            <a:pPr marL="0" indent="0">
              <a:buNone/>
            </a:pPr>
            <a:r>
              <a:rPr lang="ru-RU" sz="3600" b="1" i="1" dirty="0" smtClean="0"/>
              <a:t>В </a:t>
            </a:r>
            <a:r>
              <a:rPr lang="ru-RU" sz="3600" b="1" i="1" dirty="0"/>
              <a:t>травке яблочко найдём </a:t>
            </a:r>
            <a:endParaRPr lang="ru-RU" sz="3600" b="1" i="1" dirty="0" smtClean="0"/>
          </a:p>
          <a:p>
            <a:pPr marL="0" indent="0">
              <a:buNone/>
            </a:pPr>
            <a:r>
              <a:rPr lang="ru-RU" sz="3600" b="1" i="1" dirty="0" smtClean="0"/>
              <a:t>Чтобы </a:t>
            </a:r>
            <a:r>
              <a:rPr lang="ru-RU" sz="3600" b="1" i="1" dirty="0"/>
              <a:t>не пропало.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 smtClean="0"/>
          </a:p>
        </p:txBody>
      </p:sp>
      <p:pic>
        <p:nvPicPr>
          <p:cNvPr id="15362" name="Picture 2" descr="https://im0-tub-ru.yandex.net/i?id=b203844a4dd1451c9d82b07a841efd6d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060" y="1628800"/>
            <a:ext cx="4608958" cy="3685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218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Черешня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i="1" dirty="0" smtClean="0"/>
              <a:t>Мы </a:t>
            </a:r>
            <a:r>
              <a:rPr lang="ru-RU" b="1" i="1" dirty="0"/>
              <a:t>висели под дождём; </a:t>
            </a:r>
            <a:endParaRPr lang="ru-RU" b="1" i="1" dirty="0" smtClean="0"/>
          </a:p>
          <a:p>
            <a:pPr marL="0" indent="0">
              <a:buNone/>
            </a:pPr>
            <a:r>
              <a:rPr lang="ru-RU" b="1" i="1" dirty="0" smtClean="0"/>
              <a:t>Капал </a:t>
            </a:r>
            <a:r>
              <a:rPr lang="ru-RU" b="1" i="1" dirty="0"/>
              <a:t>дождик ночью, днём, </a:t>
            </a:r>
            <a:endParaRPr lang="ru-RU" b="1" i="1" dirty="0" smtClean="0"/>
          </a:p>
          <a:p>
            <a:pPr marL="0" indent="0">
              <a:buNone/>
            </a:pPr>
            <a:r>
              <a:rPr lang="ru-RU" b="1" i="1" dirty="0" smtClean="0"/>
              <a:t>Чтоб </a:t>
            </a:r>
            <a:r>
              <a:rPr lang="ru-RU" b="1" i="1" dirty="0"/>
              <a:t>краснели мы и спели, </a:t>
            </a:r>
            <a:endParaRPr lang="ru-RU" b="1" i="1" dirty="0" smtClean="0"/>
          </a:p>
          <a:p>
            <a:pPr marL="0" indent="0">
              <a:buNone/>
            </a:pPr>
            <a:r>
              <a:rPr lang="ru-RU" b="1" i="1" dirty="0" smtClean="0"/>
              <a:t>Чтоб </a:t>
            </a:r>
            <a:r>
              <a:rPr lang="ru-RU" b="1" i="1" dirty="0"/>
              <a:t>скорей нас детки съели! </a:t>
            </a:r>
            <a:endParaRPr lang="ru-RU" b="1" i="1" dirty="0" smtClean="0"/>
          </a:p>
          <a:p>
            <a:pPr marL="0" indent="0">
              <a:buNone/>
            </a:pPr>
            <a:r>
              <a:rPr lang="ru-RU" b="1" i="1" dirty="0" smtClean="0"/>
              <a:t>Всех </a:t>
            </a:r>
            <a:r>
              <a:rPr lang="ru-RU" b="1" i="1" dirty="0"/>
              <a:t>помыл нас дождь сейчас — </a:t>
            </a:r>
            <a:endParaRPr lang="ru-RU" b="1" i="1" dirty="0" smtClean="0"/>
          </a:p>
          <a:p>
            <a:pPr marL="0" indent="0">
              <a:buNone/>
            </a:pPr>
            <a:r>
              <a:rPr lang="ru-RU" b="1" i="1" dirty="0" smtClean="0"/>
              <a:t>Мы </a:t>
            </a:r>
            <a:r>
              <a:rPr lang="ru-RU" b="1" i="1" dirty="0"/>
              <a:t>черешни — ешьте нас</a:t>
            </a:r>
            <a:r>
              <a:rPr lang="ru-RU" b="1" i="1" dirty="0" smtClean="0"/>
              <a:t>!</a:t>
            </a:r>
          </a:p>
        </p:txBody>
      </p:sp>
      <p:pic>
        <p:nvPicPr>
          <p:cNvPr id="16386" name="Picture 2" descr="https://a.allegroimg.com/original/035853/2bbd5d7a4ad9a4479721695ff89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72816"/>
            <a:ext cx="4149080" cy="414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182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Чеснок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i="1" dirty="0"/>
              <a:t>Чеснок-чесночок </a:t>
            </a:r>
            <a:endParaRPr lang="ru-RU" b="1" i="1" dirty="0" smtClean="0"/>
          </a:p>
          <a:p>
            <a:pPr marL="0" indent="0">
              <a:buNone/>
            </a:pPr>
            <a:r>
              <a:rPr lang="ru-RU" b="1" i="1" dirty="0" smtClean="0"/>
              <a:t>Чесночок </a:t>
            </a:r>
            <a:r>
              <a:rPr lang="ru-RU" b="1" i="1" dirty="0"/>
              <a:t>наш, чесночок, </a:t>
            </a:r>
            <a:endParaRPr lang="ru-RU" b="1" i="1" dirty="0" smtClean="0"/>
          </a:p>
          <a:p>
            <a:pPr marL="0" indent="0">
              <a:buNone/>
            </a:pPr>
            <a:r>
              <a:rPr lang="ru-RU" b="1" i="1" dirty="0" smtClean="0"/>
              <a:t>Ой</a:t>
            </a:r>
            <a:r>
              <a:rPr lang="ru-RU" b="1" i="1" dirty="0"/>
              <a:t>, как горько-горько! </a:t>
            </a:r>
            <a:endParaRPr lang="ru-RU" b="1" i="1" dirty="0" smtClean="0"/>
          </a:p>
          <a:p>
            <a:pPr marL="0" indent="0">
              <a:buNone/>
            </a:pPr>
            <a:r>
              <a:rPr lang="ru-RU" b="1" i="1" dirty="0" smtClean="0"/>
              <a:t>Чесночок </a:t>
            </a:r>
            <a:r>
              <a:rPr lang="ru-RU" b="1" i="1" dirty="0"/>
              <a:t>наш, чесночок </a:t>
            </a:r>
            <a:endParaRPr lang="ru-RU" b="1" i="1" dirty="0" smtClean="0"/>
          </a:p>
          <a:p>
            <a:pPr marL="0" indent="0">
              <a:buNone/>
            </a:pPr>
            <a:r>
              <a:rPr lang="ru-RU" b="1" i="1" dirty="0" smtClean="0"/>
              <a:t>Ест </a:t>
            </a:r>
            <a:r>
              <a:rPr lang="ru-RU" b="1" i="1" dirty="0"/>
              <a:t>телёнок Борька; </a:t>
            </a:r>
            <a:endParaRPr lang="ru-RU" b="1" i="1" dirty="0" smtClean="0"/>
          </a:p>
          <a:p>
            <a:pPr marL="0" indent="0">
              <a:buNone/>
            </a:pPr>
            <a:r>
              <a:rPr lang="ru-RU" b="1" i="1" dirty="0" smtClean="0"/>
              <a:t>Нам </a:t>
            </a:r>
            <a:r>
              <a:rPr lang="ru-RU" b="1" i="1" dirty="0"/>
              <a:t>скажи-ка — почему? </a:t>
            </a:r>
            <a:endParaRPr lang="ru-RU" b="1" i="1" dirty="0" smtClean="0"/>
          </a:p>
          <a:p>
            <a:pPr marL="0" indent="0">
              <a:buNone/>
            </a:pPr>
            <a:r>
              <a:rPr lang="ru-RU" b="1" i="1" dirty="0" smtClean="0"/>
              <a:t>— Чтобы </a:t>
            </a:r>
            <a:r>
              <a:rPr lang="ru-RU" b="1" i="1" dirty="0"/>
              <a:t>сильным быть! Му-му</a:t>
            </a:r>
            <a:r>
              <a:rPr lang="ru-RU" b="1" i="1" dirty="0" smtClean="0"/>
              <a:t>.</a:t>
            </a:r>
            <a:endParaRPr lang="ru-RU" b="1" i="1" dirty="0"/>
          </a:p>
        </p:txBody>
      </p:sp>
      <p:pic>
        <p:nvPicPr>
          <p:cNvPr id="17410" name="Picture 2" descr="https://cenovis.com.au/wp-content/uploads/2017/06/shutterstock_552242461_Primar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1297" y="1772816"/>
            <a:ext cx="4461956" cy="297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88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Лук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32040" y="1556792"/>
            <a:ext cx="4038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b="1" i="1" dirty="0" smtClean="0"/>
              <a:t>Ходит </a:t>
            </a:r>
            <a:r>
              <a:rPr lang="ru-RU" sz="3200" b="1" i="1" dirty="0"/>
              <a:t>по полю бычок: </a:t>
            </a:r>
            <a:endParaRPr lang="ru-RU" sz="3200" b="1" i="1" dirty="0" smtClean="0"/>
          </a:p>
          <a:p>
            <a:pPr marL="0" indent="0">
              <a:buNone/>
            </a:pPr>
            <a:r>
              <a:rPr lang="ru-RU" sz="3200" b="1" i="1" dirty="0" smtClean="0"/>
              <a:t>"</a:t>
            </a:r>
            <a:r>
              <a:rPr lang="ru-RU" sz="3200" b="1" i="1" dirty="0"/>
              <a:t>Вкусно пахнет как лучок! </a:t>
            </a:r>
            <a:endParaRPr lang="ru-RU" sz="3200" b="1" i="1" dirty="0" smtClean="0"/>
          </a:p>
          <a:p>
            <a:pPr marL="0" indent="0">
              <a:buNone/>
            </a:pPr>
            <a:r>
              <a:rPr lang="ru-RU" sz="3200" b="1" i="1" dirty="0" smtClean="0"/>
              <a:t>В </a:t>
            </a:r>
            <a:r>
              <a:rPr lang="ru-RU" sz="3200" b="1" i="1" dirty="0"/>
              <a:t>носике щекочется </a:t>
            </a:r>
            <a:endParaRPr lang="ru-RU" sz="3200" b="1" i="1" dirty="0" smtClean="0"/>
          </a:p>
          <a:p>
            <a:pPr marL="0" indent="0">
              <a:buNone/>
            </a:pPr>
            <a:r>
              <a:rPr lang="ru-RU" sz="3200" b="1" i="1" dirty="0" smtClean="0"/>
              <a:t>— Скушаю</a:t>
            </a:r>
            <a:r>
              <a:rPr lang="ru-RU" sz="3200" b="1" i="1" dirty="0"/>
              <a:t>, раз хочется</a:t>
            </a:r>
            <a:r>
              <a:rPr lang="ru-RU" sz="3200" b="1" i="1" dirty="0" smtClean="0"/>
              <a:t>".</a:t>
            </a:r>
            <a:endParaRPr lang="ru-RU" sz="3200" b="1" i="1" dirty="0"/>
          </a:p>
        </p:txBody>
      </p:sp>
      <p:pic>
        <p:nvPicPr>
          <p:cNvPr id="18434" name="Picture 2" descr="https://im0-tub-ru.yandex.net/i?id=58fd556c95fa7e2de768a898f57fdea8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68474"/>
            <a:ext cx="4680520" cy="3044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762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Груша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i="1" dirty="0" smtClean="0"/>
              <a:t>Грушка-</a:t>
            </a:r>
            <a:r>
              <a:rPr lang="ru-RU" sz="3200" b="1" i="1" dirty="0" err="1" smtClean="0"/>
              <a:t>грушка</a:t>
            </a:r>
            <a:r>
              <a:rPr lang="ru-RU" sz="3200" b="1" i="1" dirty="0" smtClean="0"/>
              <a:t> </a:t>
            </a:r>
            <a:r>
              <a:rPr lang="ru-RU" sz="3200" b="1" i="1" dirty="0"/>
              <a:t>— высоко! </a:t>
            </a:r>
            <a:endParaRPr lang="ru-RU" sz="3200" b="1" i="1" dirty="0" smtClean="0"/>
          </a:p>
          <a:p>
            <a:pPr marL="0" indent="0">
              <a:buNone/>
            </a:pPr>
            <a:r>
              <a:rPr lang="ru-RU" sz="3200" b="1" i="1" dirty="0" smtClean="0"/>
              <a:t>К </a:t>
            </a:r>
            <a:r>
              <a:rPr lang="ru-RU" sz="3200" b="1" i="1" dirty="0"/>
              <a:t>ней добраться нелегко</a:t>
            </a:r>
            <a:r>
              <a:rPr lang="ru-RU" sz="3200" b="1" i="1" dirty="0" smtClean="0"/>
              <a:t>;</a:t>
            </a:r>
          </a:p>
          <a:p>
            <a:pPr marL="0" indent="0">
              <a:buNone/>
            </a:pPr>
            <a:r>
              <a:rPr lang="ru-RU" sz="3200" b="1" i="1" dirty="0" smtClean="0"/>
              <a:t>Вся </a:t>
            </a:r>
            <a:r>
              <a:rPr lang="ru-RU" sz="3200" b="1" i="1" dirty="0"/>
              <a:t>поспела — погляди! </a:t>
            </a:r>
            <a:endParaRPr lang="ru-RU" sz="3200" b="1" i="1" dirty="0" smtClean="0"/>
          </a:p>
          <a:p>
            <a:pPr marL="0" indent="0">
              <a:buNone/>
            </a:pPr>
            <a:r>
              <a:rPr lang="ru-RU" sz="3200" b="1" i="1" dirty="0" smtClean="0"/>
              <a:t>Грушка-</a:t>
            </a:r>
            <a:r>
              <a:rPr lang="ru-RU" sz="3200" b="1" i="1" dirty="0" err="1" smtClean="0"/>
              <a:t>грушка</a:t>
            </a:r>
            <a:r>
              <a:rPr lang="ru-RU" sz="3200" b="1" i="1" dirty="0" smtClean="0"/>
              <a:t> </a:t>
            </a:r>
            <a:r>
              <a:rPr lang="ru-RU" sz="3200" b="1" i="1" dirty="0"/>
              <a:t>— упади</a:t>
            </a:r>
            <a:r>
              <a:rPr lang="ru-RU" sz="3200" b="1" i="1" dirty="0" smtClean="0"/>
              <a:t>.</a:t>
            </a:r>
            <a:endParaRPr lang="ru-RU" sz="3200" b="1" i="1" dirty="0"/>
          </a:p>
        </p:txBody>
      </p:sp>
      <p:pic>
        <p:nvPicPr>
          <p:cNvPr id="19458" name="Picture 2" descr="https://i.pinimg.com/736x/45/6d/02/456d02da6d2b79365ec94e76415cd63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628800"/>
            <a:ext cx="4274096" cy="32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026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</a:t>
            </a:r>
            <a:endParaRPr lang="ru-RU" dirty="0"/>
          </a:p>
        </p:txBody>
      </p:sp>
      <p:pic>
        <p:nvPicPr>
          <p:cNvPr id="20482" name="Picture 2" descr="https://ds02.infourok.ru/uploads/ex/0675/00000674-cb409960/img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945" y="1340768"/>
            <a:ext cx="7103839" cy="5327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064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Большая груша – маленькая груша</a:t>
            </a:r>
            <a:endParaRPr lang="ru-RU" dirty="0"/>
          </a:p>
        </p:txBody>
      </p:sp>
      <p:pic>
        <p:nvPicPr>
          <p:cNvPr id="27650" name="Picture 2" descr="https://cf.ppt-online.org/files/slide/q/QN75sokvAzub0d14TrRLtVXnBZMipOYwjh9J2q/slide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12776"/>
            <a:ext cx="6901678" cy="5176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68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Большое яблоко – маленькое яблоко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https://im0-tub-ru.yandex.net/i?id=e802c907affe40452203ca99f2a4b52a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1450963"/>
            <a:ext cx="7209383" cy="5407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107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Большой абрикос – маленький абрикос</a:t>
            </a:r>
            <a:endParaRPr lang="ru-RU" dirty="0"/>
          </a:p>
        </p:txBody>
      </p:sp>
      <p:pic>
        <p:nvPicPr>
          <p:cNvPr id="29698" name="Picture 2" descr="https://cf.ppt-online.org/files/slide/d/drxGeWjNsFvMug3IE81ZBA0hODoPYqXC4ziTkw/slide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24744"/>
            <a:ext cx="7416824" cy="5562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680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Большой лимон – маленький лимон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https://cf.ppt-online.org/files/slide/d/drxGeWjNsFvMug3IE81ZBA0hODoPYqXC4ziTkw/slide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206624"/>
            <a:ext cx="7248805" cy="5436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046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Помидор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b="1" i="1" dirty="0"/>
              <a:t>Помидор на грядке</a:t>
            </a:r>
            <a:r>
              <a:rPr lang="ru-RU" sz="3200" b="1" i="1" dirty="0" smtClean="0"/>
              <a:t/>
            </a:r>
            <a:br>
              <a:rPr lang="ru-RU" sz="3200" b="1" i="1" dirty="0" smtClean="0"/>
            </a:br>
            <a:r>
              <a:rPr lang="ru-RU" sz="3200" b="1" i="1" dirty="0"/>
              <a:t>Делает зарядку;</a:t>
            </a:r>
            <a:r>
              <a:rPr lang="ru-RU" sz="3200" b="1" i="1" dirty="0" smtClean="0"/>
              <a:t/>
            </a:r>
            <a:br>
              <a:rPr lang="ru-RU" sz="3200" b="1" i="1" dirty="0" smtClean="0"/>
            </a:br>
            <a:r>
              <a:rPr lang="ru-RU" sz="3200" b="1" i="1" dirty="0"/>
              <a:t>Как здоровье, помидор?</a:t>
            </a:r>
            <a:r>
              <a:rPr lang="ru-RU" sz="3200" b="1" i="1" dirty="0" smtClean="0"/>
              <a:t/>
            </a:r>
            <a:br>
              <a:rPr lang="ru-RU" sz="3200" b="1" i="1" dirty="0" smtClean="0"/>
            </a:br>
            <a:r>
              <a:rPr lang="ru-RU" sz="3200" b="1" i="1" dirty="0"/>
              <a:t>— Хорошо! В порядке!</a:t>
            </a:r>
            <a:r>
              <a:rPr lang="ru-RU" sz="3200" b="1" i="1" dirty="0" smtClean="0"/>
              <a:t/>
            </a:r>
            <a:br>
              <a:rPr lang="ru-RU" sz="3200" b="1" i="1" dirty="0" smtClean="0"/>
            </a:br>
            <a:r>
              <a:rPr lang="ru-RU" sz="3200" b="1" i="1" dirty="0"/>
              <a:t>Весь вспотел — но не устал!</a:t>
            </a:r>
            <a:r>
              <a:rPr lang="ru-RU" sz="3200" b="1" i="1" dirty="0" smtClean="0"/>
              <a:t/>
            </a:r>
            <a:br>
              <a:rPr lang="ru-RU" sz="3200" b="1" i="1" dirty="0" smtClean="0"/>
            </a:br>
            <a:r>
              <a:rPr lang="ru-RU" sz="3200" b="1" i="1" dirty="0"/>
              <a:t>От зарядки красным стал.</a:t>
            </a:r>
          </a:p>
        </p:txBody>
      </p:sp>
      <p:pic>
        <p:nvPicPr>
          <p:cNvPr id="7172" name="Picture 4" descr="https://im0-tub-ru.yandex.net/i?id=69872d5fb60e4888943b2b8656184328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060848"/>
            <a:ext cx="5040560" cy="2835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706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https://cloud.prezentacii.org/19/05/147387/images/screen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719" y="1556791"/>
            <a:ext cx="7045831" cy="5284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765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mypresentation.ru/documents_6/9337d5574e5cbc5d8c2c79f6a60b0a86/img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92696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549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myslide.ru/documents_3/9337d5574e5cbc5d8c2c79f6a60b0a86/im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6672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598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mypresentation.ru/documents_6/9337d5574e5cbc5d8c2c79f6a60b0a86/img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20688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548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zabavnik.club/wp-content/uploads/2018/07/Kartinki_1976_191306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7235"/>
            <a:ext cx="7848872" cy="5878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220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myslide.ru/documents_3/9337d5574e5cbc5d8c2c79f6a60b0a86/img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067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Редиска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03565" y="1537309"/>
            <a:ext cx="4038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i="1" dirty="0" smtClean="0"/>
              <a:t>— </a:t>
            </a:r>
            <a:r>
              <a:rPr lang="ru-RU" sz="3200" b="1" i="1" dirty="0"/>
              <a:t>Эй, редиска! Прыгай в миску! </a:t>
            </a:r>
            <a:endParaRPr lang="ru-RU" sz="3200" b="1" i="1" dirty="0" smtClean="0"/>
          </a:p>
          <a:p>
            <a:pPr marL="0" indent="0">
              <a:buNone/>
            </a:pPr>
            <a:r>
              <a:rPr lang="ru-RU" sz="3200" b="1" i="1" dirty="0" smtClean="0"/>
              <a:t>— </a:t>
            </a:r>
            <a:r>
              <a:rPr lang="ru-RU" sz="3200" b="1" i="1" dirty="0"/>
              <a:t>Нет, не прыгну! Не хочу! </a:t>
            </a:r>
            <a:endParaRPr lang="ru-RU" sz="3200" b="1" i="1" dirty="0" smtClean="0"/>
          </a:p>
          <a:p>
            <a:pPr marL="0" indent="0">
              <a:buNone/>
            </a:pPr>
            <a:r>
              <a:rPr lang="ru-RU" sz="3200" b="1" i="1" dirty="0" smtClean="0"/>
              <a:t>Детки </a:t>
            </a:r>
            <a:r>
              <a:rPr lang="ru-RU" sz="3200" b="1" i="1" dirty="0"/>
              <a:t>руки не </a:t>
            </a:r>
            <a:r>
              <a:rPr lang="ru-RU" sz="3200" b="1" i="1" dirty="0" smtClean="0"/>
              <a:t>помыли,</a:t>
            </a:r>
          </a:p>
          <a:p>
            <a:pPr marL="0" indent="0">
              <a:buNone/>
            </a:pPr>
            <a:r>
              <a:rPr lang="ru-RU" sz="3200" b="1" i="1" dirty="0" smtClean="0"/>
              <a:t>Как </a:t>
            </a:r>
            <a:r>
              <a:rPr lang="ru-RU" sz="3200" b="1" i="1" dirty="0"/>
              <a:t>помоют — заскочу</a:t>
            </a:r>
            <a:r>
              <a:rPr lang="ru-RU" dirty="0" smtClean="0"/>
              <a:t>!</a:t>
            </a:r>
            <a:endParaRPr lang="ru-RU" dirty="0"/>
          </a:p>
        </p:txBody>
      </p:sp>
      <p:pic>
        <p:nvPicPr>
          <p:cNvPr id="8196" name="Picture 4" descr="https://mtdata.ru/u22/photo7100/20582523915-0/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3" y="1988840"/>
            <a:ext cx="4996061" cy="3334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459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Огурец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b="1" i="1" dirty="0" smtClean="0"/>
              <a:t>Ай</a:t>
            </a:r>
            <a:r>
              <a:rPr lang="ru-RU" sz="3200" b="1" i="1" dirty="0"/>
              <a:t>, огурчик молодой! </a:t>
            </a:r>
            <a:endParaRPr lang="ru-RU" sz="3200" b="1" i="1" dirty="0" smtClean="0"/>
          </a:p>
          <a:p>
            <a:pPr marL="0" indent="0">
              <a:buNone/>
            </a:pPr>
            <a:r>
              <a:rPr lang="ru-RU" sz="3200" b="1" i="1" dirty="0" smtClean="0"/>
              <a:t>Ай</a:t>
            </a:r>
            <a:r>
              <a:rPr lang="ru-RU" sz="3200" b="1" i="1" dirty="0"/>
              <a:t>, помыли мы водой! </a:t>
            </a:r>
            <a:endParaRPr lang="ru-RU" sz="3200" b="1" i="1" dirty="0" smtClean="0"/>
          </a:p>
          <a:p>
            <a:pPr marL="0" indent="0">
              <a:buNone/>
            </a:pPr>
            <a:r>
              <a:rPr lang="ru-RU" sz="3200" b="1" i="1" dirty="0" smtClean="0"/>
              <a:t>Ай</a:t>
            </a:r>
            <a:r>
              <a:rPr lang="ru-RU" sz="3200" b="1" i="1" dirty="0"/>
              <a:t>, ты в ротик к нам лети! </a:t>
            </a:r>
            <a:endParaRPr lang="ru-RU" sz="3200" b="1" i="1" dirty="0" smtClean="0"/>
          </a:p>
          <a:p>
            <a:pPr marL="0" indent="0">
              <a:buNone/>
            </a:pPr>
            <a:r>
              <a:rPr lang="ru-RU" sz="3200" b="1" i="1" dirty="0" smtClean="0"/>
              <a:t>Ай</a:t>
            </a:r>
            <a:r>
              <a:rPr lang="ru-RU" sz="3200" b="1" i="1" dirty="0"/>
              <a:t>, на зубках похрусти!</a:t>
            </a:r>
            <a:r>
              <a:rPr lang="ru-RU" sz="3200" b="1" i="1" dirty="0" smtClean="0"/>
              <a:t/>
            </a:r>
            <a:br>
              <a:rPr lang="ru-RU" sz="3200" b="1" i="1" dirty="0" smtClean="0"/>
            </a:br>
            <a:endParaRPr lang="ru-RU" sz="3200" b="1" i="1" dirty="0"/>
          </a:p>
        </p:txBody>
      </p:sp>
      <p:pic>
        <p:nvPicPr>
          <p:cNvPr id="9220" name="Picture 4" descr="https://avatars.mds.yandex.net/get-pdb/1581559/b33e2c75-cce0-4748-9710-4203a0360bfb/s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556792"/>
            <a:ext cx="4680520" cy="3510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949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Смородина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32040" y="1556792"/>
            <a:ext cx="4038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b="1" i="1" dirty="0" smtClean="0"/>
              <a:t>Ай </a:t>
            </a:r>
            <a:r>
              <a:rPr lang="ru-RU" sz="3200" b="1" i="1" dirty="0"/>
              <a:t>смородина цвела! </a:t>
            </a:r>
            <a:endParaRPr lang="ru-RU" sz="3200" b="1" i="1" dirty="0" smtClean="0"/>
          </a:p>
          <a:p>
            <a:pPr marL="0" indent="0">
              <a:buNone/>
            </a:pPr>
            <a:r>
              <a:rPr lang="ru-RU" sz="3200" b="1" i="1" dirty="0" smtClean="0"/>
              <a:t>Ай </a:t>
            </a:r>
            <a:r>
              <a:rPr lang="ru-RU" sz="3200" b="1" i="1" dirty="0"/>
              <a:t>да ягодка росла! </a:t>
            </a:r>
            <a:endParaRPr lang="ru-RU" sz="3200" b="1" i="1" dirty="0" smtClean="0"/>
          </a:p>
          <a:p>
            <a:pPr marL="0" indent="0">
              <a:buNone/>
            </a:pPr>
            <a:r>
              <a:rPr lang="ru-RU" sz="3200" b="1" i="1" dirty="0" smtClean="0"/>
              <a:t>Ай </a:t>
            </a:r>
            <a:r>
              <a:rPr lang="ru-RU" sz="3200" b="1" i="1" dirty="0"/>
              <a:t>как спела день за днём! </a:t>
            </a:r>
            <a:endParaRPr lang="ru-RU" sz="3200" b="1" i="1" dirty="0" smtClean="0"/>
          </a:p>
          <a:p>
            <a:pPr marL="0" indent="0">
              <a:buNone/>
            </a:pPr>
            <a:r>
              <a:rPr lang="ru-RU" sz="3200" b="1" i="1" dirty="0" smtClean="0"/>
              <a:t>Ай </a:t>
            </a:r>
            <a:r>
              <a:rPr lang="ru-RU" sz="3200" b="1" i="1" dirty="0"/>
              <a:t>да ягодку сорвём</a:t>
            </a:r>
            <a:r>
              <a:rPr lang="ru-RU" sz="3200" b="1" i="1" dirty="0" smtClean="0"/>
              <a:t>.</a:t>
            </a:r>
            <a:endParaRPr lang="ru-RU" sz="3200" b="1" i="1" dirty="0"/>
          </a:p>
        </p:txBody>
      </p:sp>
      <p:pic>
        <p:nvPicPr>
          <p:cNvPr id="10242" name="Picture 2" descr="http://laishevskyi.ru/images/uploads/news/2020/3/20/c2e67a86ee5a977ec5e8bbb7ff1fbb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79" y="2348880"/>
            <a:ext cx="4554295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893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Тыква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200" b="1" i="1" dirty="0" smtClean="0"/>
              <a:t>Тыква-тыква </a:t>
            </a:r>
            <a:r>
              <a:rPr lang="ru-RU" sz="3200" b="1" i="1" dirty="0"/>
              <a:t>подросла, </a:t>
            </a:r>
            <a:endParaRPr lang="ru-RU" sz="3200" b="1" i="1" dirty="0" smtClean="0"/>
          </a:p>
          <a:p>
            <a:pPr marL="0" indent="0">
              <a:buNone/>
            </a:pPr>
            <a:r>
              <a:rPr lang="ru-RU" sz="3200" b="1" i="1" dirty="0" smtClean="0"/>
              <a:t>Тыкву </a:t>
            </a:r>
            <a:r>
              <a:rPr lang="ru-RU" sz="3200" b="1" i="1" dirty="0"/>
              <a:t>мама принесла; </a:t>
            </a:r>
            <a:endParaRPr lang="ru-RU" sz="3200" b="1" i="1" dirty="0" smtClean="0"/>
          </a:p>
          <a:p>
            <a:pPr marL="0" indent="0">
              <a:buNone/>
            </a:pPr>
            <a:r>
              <a:rPr lang="ru-RU" sz="3200" b="1" i="1" dirty="0" smtClean="0"/>
              <a:t>Папа-папа</a:t>
            </a:r>
            <a:r>
              <a:rPr lang="ru-RU" sz="3200" b="1" i="1" dirty="0"/>
              <a:t> — воду грей! </a:t>
            </a:r>
            <a:endParaRPr lang="ru-RU" sz="3200" b="1" i="1" dirty="0" smtClean="0"/>
          </a:p>
          <a:p>
            <a:pPr marL="0" indent="0">
              <a:buNone/>
            </a:pPr>
            <a:r>
              <a:rPr lang="ru-RU" sz="3200" b="1" i="1" dirty="0" smtClean="0"/>
              <a:t>Варим </a:t>
            </a:r>
            <a:r>
              <a:rPr lang="ru-RU" sz="3200" b="1" i="1" dirty="0"/>
              <a:t>тыкву поскорей.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11266" name="Picture 2" descr="https://avatars.mds.yandex.net/get-zen_doc/1582174/pub_5e02edae6d29c100ae965f1c_5e02f2d6e6e8ef00ae2e1483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700808"/>
            <a:ext cx="5033131" cy="336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841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Морковь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4428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i="1" dirty="0" smtClean="0"/>
              <a:t>В </a:t>
            </a:r>
            <a:r>
              <a:rPr lang="ru-RU" b="1" i="1" dirty="0"/>
              <a:t>огороде шум-шум-шум, </a:t>
            </a:r>
            <a:endParaRPr lang="ru-RU" b="1" i="1" dirty="0" smtClean="0"/>
          </a:p>
          <a:p>
            <a:pPr marL="0" indent="0">
              <a:buNone/>
            </a:pPr>
            <a:r>
              <a:rPr lang="ru-RU" b="1" i="1" dirty="0" smtClean="0"/>
              <a:t>Зайка-зайка</a:t>
            </a:r>
            <a:r>
              <a:rPr lang="ru-RU" b="1" i="1" dirty="0"/>
              <a:t>: </a:t>
            </a:r>
            <a:r>
              <a:rPr lang="ru-RU" b="1" i="1" dirty="0" err="1"/>
              <a:t>хрум-хрум-хрум</a:t>
            </a:r>
            <a:r>
              <a:rPr lang="ru-RU" b="1" i="1" dirty="0"/>
              <a:t>, </a:t>
            </a:r>
            <a:endParaRPr lang="ru-RU" b="1" i="1" dirty="0" smtClean="0"/>
          </a:p>
          <a:p>
            <a:pPr marL="0" indent="0">
              <a:buNone/>
            </a:pPr>
            <a:r>
              <a:rPr lang="ru-RU" b="1" i="1" dirty="0" smtClean="0"/>
              <a:t>Прыг-прыг-прыг </a:t>
            </a:r>
            <a:r>
              <a:rPr lang="ru-RU" b="1" i="1" dirty="0"/>
              <a:t>по пням, по пням, </a:t>
            </a:r>
            <a:endParaRPr lang="ru-RU" b="1" i="1" dirty="0" smtClean="0"/>
          </a:p>
          <a:p>
            <a:pPr marL="0" indent="0">
              <a:buNone/>
            </a:pPr>
            <a:r>
              <a:rPr lang="ru-RU" b="1" i="1" dirty="0" smtClean="0"/>
              <a:t>Съел </a:t>
            </a:r>
            <a:r>
              <a:rPr lang="ru-RU" b="1" i="1" dirty="0"/>
              <a:t>морковку — </a:t>
            </a:r>
            <a:r>
              <a:rPr lang="ru-RU" b="1" i="1" dirty="0" err="1"/>
              <a:t>ням-ням-ням</a:t>
            </a:r>
            <a:r>
              <a:rPr lang="ru-RU" b="1" i="1" dirty="0"/>
              <a:t>!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endParaRPr lang="ru-RU" b="1" i="1" dirty="0"/>
          </a:p>
        </p:txBody>
      </p:sp>
      <p:pic>
        <p:nvPicPr>
          <p:cNvPr id="12290" name="Picture 2" descr="https://avatars.mds.yandex.net/get-pdb/38069/4be71ae0-9d4d-47af-b0da-f6f95c714628/s1200?webp=fal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4248472" cy="3101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339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Малина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b="1" i="1" dirty="0" smtClean="0"/>
              <a:t>Раз </a:t>
            </a:r>
            <a:r>
              <a:rPr lang="ru-RU" b="1" i="1" dirty="0"/>
              <a:t>малинка, два малинка, </a:t>
            </a:r>
            <a:endParaRPr lang="ru-RU" b="1" i="1" dirty="0" smtClean="0"/>
          </a:p>
          <a:p>
            <a:pPr marL="0" indent="0">
              <a:buNone/>
            </a:pPr>
            <a:r>
              <a:rPr lang="ru-RU" b="1" i="1" dirty="0" smtClean="0"/>
              <a:t>Прямо </a:t>
            </a:r>
            <a:r>
              <a:rPr lang="ru-RU" b="1" i="1" dirty="0"/>
              <a:t>у окошка; </a:t>
            </a:r>
          </a:p>
          <a:p>
            <a:pPr marL="0" indent="0">
              <a:buNone/>
            </a:pPr>
            <a:r>
              <a:rPr lang="ru-RU" b="1" i="1" dirty="0" smtClean="0"/>
              <a:t>Раз </a:t>
            </a:r>
            <a:r>
              <a:rPr lang="ru-RU" b="1" i="1" dirty="0"/>
              <a:t>малинка, два малинка </a:t>
            </a:r>
            <a:endParaRPr lang="ru-RU" b="1" i="1" dirty="0" smtClean="0"/>
          </a:p>
          <a:p>
            <a:pPr marL="0" indent="0">
              <a:buNone/>
            </a:pPr>
            <a:r>
              <a:rPr lang="ru-RU" b="1" i="1" dirty="0" smtClean="0"/>
              <a:t>— </a:t>
            </a:r>
            <a:r>
              <a:rPr lang="ru-RU" b="1" i="1" dirty="0"/>
              <a:t>Целое лукошко! </a:t>
            </a:r>
            <a:endParaRPr lang="ru-RU" b="1" i="1" dirty="0" smtClean="0"/>
          </a:p>
          <a:p>
            <a:pPr marL="0" indent="0">
              <a:buNone/>
            </a:pPr>
            <a:r>
              <a:rPr lang="ru-RU" b="1" i="1" dirty="0" smtClean="0"/>
              <a:t>Только </a:t>
            </a:r>
            <a:r>
              <a:rPr lang="ru-RU" b="1" i="1" dirty="0"/>
              <a:t>надо рано встать, </a:t>
            </a:r>
            <a:endParaRPr lang="ru-RU" b="1" i="1" dirty="0" smtClean="0"/>
          </a:p>
          <a:p>
            <a:pPr marL="0" indent="0">
              <a:buNone/>
            </a:pPr>
            <a:r>
              <a:rPr lang="ru-RU" b="1" i="1" dirty="0" smtClean="0"/>
              <a:t>Чтоб </a:t>
            </a:r>
            <a:r>
              <a:rPr lang="ru-RU" b="1" i="1" dirty="0"/>
              <a:t>лукошко то собрать.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endParaRPr lang="ru-RU" b="1" i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ru-RU"/>
          </a:p>
        </p:txBody>
      </p:sp>
      <p:pic>
        <p:nvPicPr>
          <p:cNvPr id="13314" name="Picture 2" descr="https://im0-tub-ru.yandex.net/i?id=3968c4405b8caca451974458005494c0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412776"/>
            <a:ext cx="4968552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564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Клубника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i="1" dirty="0" smtClean="0"/>
              <a:t>Высоко кричит синичка: </a:t>
            </a:r>
          </a:p>
          <a:p>
            <a:pPr marL="0" indent="0">
              <a:buNone/>
            </a:pPr>
            <a:r>
              <a:rPr lang="ru-RU" sz="3200" b="1" i="1" dirty="0" smtClean="0"/>
              <a:t>"Ой, как выросла клубничка! </a:t>
            </a:r>
          </a:p>
          <a:p>
            <a:pPr marL="0" indent="0">
              <a:buNone/>
            </a:pPr>
            <a:r>
              <a:rPr lang="ru-RU" sz="3200" b="1" i="1" dirty="0" smtClean="0"/>
              <a:t>Нужно быстренько срывать </a:t>
            </a:r>
          </a:p>
          <a:p>
            <a:pPr marL="0" indent="0">
              <a:buNone/>
            </a:pPr>
            <a:r>
              <a:rPr lang="ru-RU" sz="3200" b="1" i="1" dirty="0" smtClean="0"/>
              <a:t>— Полетела деток звать!"</a:t>
            </a:r>
          </a:p>
        </p:txBody>
      </p:sp>
      <p:pic>
        <p:nvPicPr>
          <p:cNvPr id="14338" name="Picture 2" descr="https://im0-tub-ru.yandex.net/i?id=85120f097ae09c5ab38cf30ef7633200-l&amp;n=1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43881"/>
            <a:ext cx="40386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199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316</Words>
  <Application>Microsoft Office PowerPoint</Application>
  <PresentationFormat>Экран (4:3)</PresentationFormat>
  <Paragraphs>77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В огороде </vt:lpstr>
      <vt:lpstr>Помидор </vt:lpstr>
      <vt:lpstr>Редиска</vt:lpstr>
      <vt:lpstr>Огурец</vt:lpstr>
      <vt:lpstr>Смородина </vt:lpstr>
      <vt:lpstr>Тыква </vt:lpstr>
      <vt:lpstr>Морковь </vt:lpstr>
      <vt:lpstr>Малина </vt:lpstr>
      <vt:lpstr>Клубника </vt:lpstr>
      <vt:lpstr>Яблоко </vt:lpstr>
      <vt:lpstr>Черешня </vt:lpstr>
      <vt:lpstr>Чеснок</vt:lpstr>
      <vt:lpstr>Лук </vt:lpstr>
      <vt:lpstr>Груша </vt:lpstr>
      <vt:lpstr>Игра</vt:lpstr>
      <vt:lpstr>Большая груша – маленькая груша</vt:lpstr>
      <vt:lpstr>Большое яблоко – маленькое яблоко</vt:lpstr>
      <vt:lpstr>Большой абрикос – маленький абрикос</vt:lpstr>
      <vt:lpstr>Большой лимон – маленький лимон</vt:lpstr>
      <vt:lpstr>Игра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Света</dc:creator>
  <cp:lastModifiedBy>Света</cp:lastModifiedBy>
  <cp:revision>16</cp:revision>
  <dcterms:created xsi:type="dcterms:W3CDTF">2020-04-26T21:36:03Z</dcterms:created>
  <dcterms:modified xsi:type="dcterms:W3CDTF">2020-04-27T00:29:35Z</dcterms:modified>
</cp:coreProperties>
</file>