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sldIdLst>
    <p:sldId id="463" r:id="rId2"/>
    <p:sldId id="256" r:id="rId3"/>
    <p:sldId id="454" r:id="rId4"/>
    <p:sldId id="464" r:id="rId5"/>
    <p:sldId id="427" r:id="rId6"/>
    <p:sldId id="465" r:id="rId7"/>
    <p:sldId id="466" r:id="rId8"/>
    <p:sldId id="360" r:id="rId9"/>
    <p:sldId id="443" r:id="rId10"/>
    <p:sldId id="368" r:id="rId11"/>
    <p:sldId id="467" r:id="rId12"/>
    <p:sldId id="468" r:id="rId13"/>
    <p:sldId id="376" r:id="rId14"/>
    <p:sldId id="397" r:id="rId15"/>
    <p:sldId id="338" r:id="rId16"/>
    <p:sldId id="470" r:id="rId17"/>
    <p:sldId id="451" r:id="rId18"/>
    <p:sldId id="447" r:id="rId19"/>
    <p:sldId id="471" r:id="rId20"/>
    <p:sldId id="456" r:id="rId21"/>
    <p:sldId id="349" r:id="rId22"/>
    <p:sldId id="472" r:id="rId23"/>
    <p:sldId id="460" r:id="rId24"/>
    <p:sldId id="473" r:id="rId25"/>
    <p:sldId id="401" r:id="rId26"/>
    <p:sldId id="404" r:id="rId27"/>
    <p:sldId id="407" r:id="rId28"/>
    <p:sldId id="461" r:id="rId29"/>
    <p:sldId id="462" r:id="rId30"/>
    <p:sldId id="477" r:id="rId31"/>
    <p:sldId id="406" r:id="rId32"/>
    <p:sldId id="480" r:id="rId33"/>
    <p:sldId id="479" r:id="rId34"/>
    <p:sldId id="408" r:id="rId35"/>
    <p:sldId id="433" r:id="rId36"/>
    <p:sldId id="478" r:id="rId37"/>
    <p:sldId id="481" r:id="rId38"/>
    <p:sldId id="475" r:id="rId39"/>
    <p:sldId id="457" r:id="rId40"/>
    <p:sldId id="476" r:id="rId41"/>
    <p:sldId id="410" r:id="rId42"/>
    <p:sldId id="474" r:id="rId43"/>
    <p:sldId id="482" r:id="rId44"/>
    <p:sldId id="483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463"/>
            <p14:sldId id="256"/>
            <p14:sldId id="454"/>
            <p14:sldId id="464"/>
            <p14:sldId id="427"/>
            <p14:sldId id="465"/>
            <p14:sldId id="466"/>
            <p14:sldId id="360"/>
            <p14:sldId id="443"/>
            <p14:sldId id="368"/>
            <p14:sldId id="467"/>
            <p14:sldId id="468"/>
            <p14:sldId id="376"/>
            <p14:sldId id="397"/>
            <p14:sldId id="338"/>
            <p14:sldId id="470"/>
            <p14:sldId id="451"/>
            <p14:sldId id="447"/>
            <p14:sldId id="471"/>
            <p14:sldId id="456"/>
            <p14:sldId id="349"/>
            <p14:sldId id="472"/>
            <p14:sldId id="460"/>
            <p14:sldId id="473"/>
            <p14:sldId id="401"/>
            <p14:sldId id="404"/>
            <p14:sldId id="407"/>
            <p14:sldId id="461"/>
            <p14:sldId id="462"/>
            <p14:sldId id="477"/>
            <p14:sldId id="406"/>
            <p14:sldId id="480"/>
            <p14:sldId id="479"/>
            <p14:sldId id="408"/>
            <p14:sldId id="433"/>
            <p14:sldId id="478"/>
            <p14:sldId id="481"/>
            <p14:sldId id="475"/>
            <p14:sldId id="457"/>
            <p14:sldId id="476"/>
            <p14:sldId id="410"/>
            <p14:sldId id="474"/>
            <p14:sldId id="482"/>
            <p14:sldId id="483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9" autoAdjust="0"/>
    <p:restoredTop sz="94713" autoAdjust="0"/>
  </p:normalViewPr>
  <p:slideViewPr>
    <p:cSldViewPr>
      <p:cViewPr varScale="1">
        <p:scale>
          <a:sx n="86" d="100"/>
          <a:sy n="86" d="100"/>
        </p:scale>
        <p:origin x="18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4/28/2023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yandex.ru/docs/view?url=ya-browser%3A%2F%2F4DT1uXEPRrJRXlUFoewruBmMqTGptSW-3a8BGSn3NUOMbHf0Ez7C00ZLXL70qEXDi-9pxRK24hp2Im_II7-_OryZVp3vqsLVMLy8n_wpriqx_06esw-NKseIin8FXiHQZ7tUx-TxgCllUmIA_mkj-A%3D%3D%3Fsign%3DHBNxfAn2IuBoJpNDc5IIExaYKZzjsm3jMTNSvgo0LoA%3D&amp;name=sochinenie_10_03_Mayorova_1-_1_.docx&amp;nosw=1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6064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</a:t>
            </a:r>
            <a:b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lang="ru-RU" altLang="ru-RU" b="1" kern="0" dirty="0">
              <a:solidFill>
                <a:srgbClr val="DBF5F9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2564904"/>
            <a:ext cx="6228692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cap="all" dirty="0" smtClean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Майоровой Марины Васильевны,</a:t>
            </a:r>
            <a:r>
              <a:rPr lang="ru-RU" sz="2000" b="1" cap="all" dirty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cap="all" dirty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 МАДОУ «Детский сад №80»</a:t>
            </a:r>
          </a:p>
          <a:p>
            <a:pPr lvl="0" algn="ctr" eaLnBrk="0" hangingPunct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cap="all" dirty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7851" y="616530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b="1" i="1" cap="all" dirty="0">
                <a:solidFill>
                  <a:srgbClr val="005A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материал за период работы с 2020 по 2023 год</a:t>
            </a:r>
            <a:endParaRPr lang="ru-RU" i="1" cap="all" dirty="0">
              <a:solidFill>
                <a:srgbClr val="005A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4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22" y="764704"/>
            <a:ext cx="416171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928" y="764704"/>
            <a:ext cx="433790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38529" y="188640"/>
            <a:ext cx="3009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4F81B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Российский уровень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510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12776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 участия воспитанников в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конкурсах;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-выставках;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турнирах;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соревнованиях;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-акциях;</a:t>
            </a:r>
            <a:b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фестивалях.</a:t>
            </a:r>
            <a:r>
              <a:rPr kumimoji="0" lang="ru-RU" altLang="ru-RU" sz="2400" b="1" i="1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145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8.userapi.com/impg/5zWVDX4S8TO0QqX4fcAQqH_jrWnzQXFPGGZ_TQ/9M6KY5PSLOA.jpg?size=810x1080&amp;quality=95&amp;sign=8b1112ff2f69da6f2ca549460f9c73e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888936" cy="651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8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76064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400" u="sng" dirty="0"/>
          </a:p>
        </p:txBody>
      </p:sp>
      <p:pic>
        <p:nvPicPr>
          <p:cNvPr id="31746" name="Picture 2" descr="https://psv4.userapi.com/c237131/u385061921/docs/d35/d598ec16f2e9/m_1566195-092-095-sert.jpg?extra=nbez3-nV0YqL8Ohkxr1_FV4i8VnM6eLA5d1gz2olJdHzKmyjetZ0-N7Kj_xAHOFvdzgaPFa9RWTLMk87EpQSQoyBc9akqVz0fb2w6CBLVcGNrW22Hh_TpvxP_N0-PAWEdXWfAt5_M9dacx1ojMa4okPo7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75245"/>
            <a:ext cx="4582852" cy="6182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476672"/>
          </a:xfrm>
        </p:spPr>
        <p:txBody>
          <a:bodyPr/>
          <a:lstStyle/>
          <a:p>
            <a:r>
              <a:rPr lang="ru-RU" sz="2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dirty="0"/>
          </a:p>
        </p:txBody>
      </p:sp>
      <p:pic>
        <p:nvPicPr>
          <p:cNvPr id="1028" name="Picture 4" descr="https://psv4.userapi.com/c237131/u385061921/docs/d58/d743797e219d/yD4C63c8CvE.jpg?extra=el2LbbGlxPDJ8BczQE6oAp22FeYQFz3Dyf4E01P9PgB1fIiJuLN9ch2uAoGeJilSGIMx68XCIKryA16h9tpC0pqWJS5h6Y7l1B0bZL63WqwzPYwTatjOMe5pV8pCv3Qgn9aGjQtlqmJdHJ-eHoM-2atC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436" y="835961"/>
            <a:ext cx="4514563" cy="601941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2" y="879656"/>
            <a:ext cx="4093505" cy="59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068960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</a:t>
            </a:r>
            <a:b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04664"/>
            <a:ext cx="4608512" cy="61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131024" cy="490066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678706"/>
            <a:ext cx="4428602" cy="61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8628" y="260648"/>
            <a:ext cx="383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уровень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31" y="836712"/>
            <a:ext cx="4392488" cy="59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88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229600" cy="1143000"/>
          </a:xfrm>
        </p:spPr>
        <p:txBody>
          <a:bodyPr/>
          <a:lstStyle/>
          <a:p>
            <a: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b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48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Саранск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по социальной политике городского округа Саранск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городского округа Саранск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669851"/>
            <a:ext cx="6119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Майоровой Марины Васильевны,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воспитателя  МАДОУ «Детский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сад № 80»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107504" y="2883133"/>
            <a:ext cx="645901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высшее, МГПИ им. М.Е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«Русский язык и литература».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русского языка и литературы.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Диплом: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ВСГ 1156904.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18 июня 2008 г.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11 июня 2021г., воспитатель (диплом 132414116262, регистрационный номер 5049, Федеральное государственное бюджетное образовательное учреждение высшего образования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«МГПУ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Евсеева(МГПУ).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6" charset="0"/>
              </a:rPr>
              <a:t>Общий трудовой стаж: </a:t>
            </a:r>
            <a:r>
              <a:rPr lang="ru-RU" sz="1600" dirty="0">
                <a:latin typeface="Times New Roman" pitchFamily="16" charset="0"/>
              </a:rPr>
              <a:t>7 лет.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 года.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 имеется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738160"/>
            <a:ext cx="2488621" cy="349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35844" y="1124596"/>
            <a:ext cx="6335519" cy="47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99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716" y="-6981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4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Уровень образовательной организации</a:t>
            </a:r>
            <a:r>
              <a:rPr lang="ru-RU" alt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b="1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76537"/>
            <a:ext cx="4617512" cy="615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8229600" cy="1143000"/>
          </a:xfrm>
        </p:spPr>
        <p:txBody>
          <a:bodyPr/>
          <a:lstStyle/>
          <a:p>
            <a:r>
              <a:rPr lang="ru-RU" altLang="ru-RU" sz="28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433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6758" y="260648"/>
            <a:ext cx="6779096" cy="41805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1F497D"/>
                </a:solidFill>
                <a:latin typeface="Times New Roman"/>
                <a:ea typeface="Calibri"/>
              </a:rPr>
              <a:t>Интернет</a:t>
            </a:r>
            <a:endParaRPr lang="ru-RU" sz="24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14692"/>
            <a:ext cx="4257005" cy="601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143000"/>
          </a:xfrm>
        </p:spPr>
        <p:txBody>
          <a:bodyPr/>
          <a:lstStyle/>
          <a:p>
            <a:r>
              <a:rPr lang="ru-RU" sz="2800" b="1" kern="50" cap="all" dirty="0">
                <a:solidFill>
                  <a:srgbClr val="C00000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2800" b="1" kern="50" cap="all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2800" b="1" kern="50" cap="all" dirty="0">
                <a:solidFill>
                  <a:srgbClr val="C00000"/>
                </a:solidFill>
                <a:latin typeface="Times New Roman"/>
                <a:ea typeface="Times New Roman"/>
              </a:rPr>
              <a:t>Член педагогических Интернет сообществ</a:t>
            </a:r>
            <a:endParaRPr lang="ru-RU" sz="2800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6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259" y="-6981"/>
            <a:ext cx="8229600" cy="706090"/>
          </a:xfrm>
        </p:spPr>
        <p:txBody>
          <a:bodyPr/>
          <a:lstStyle/>
          <a:p>
            <a:r>
              <a:rPr lang="ru-RU" sz="24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Член </a:t>
            </a:r>
            <a:r>
              <a:rPr lang="ru-RU" sz="24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педагогических Интернет сообществ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2446" y="860009"/>
            <a:ext cx="4451226" cy="597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kern="50" cap="all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результаты работы с воспитанниками: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800" b="1" kern="50" cap="all" dirty="0" err="1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cap="all" dirty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  <a:endParaRPr lang="ru-RU" sz="1800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6.userapi.com/impg/U46M69G7nc86ax2kOTkPtyc54lr7aG8gonQvRg/UWU8spPvJ6Q.jpg?size=810x1080&amp;quality=95&amp;sign=3119fa6741cb25616adf9a919dafc9d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" y="737320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55" y="0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4618947" cy="6158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47" y="260648"/>
            <a:ext cx="4618947" cy="61585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762"/>
            <a:ext cx="4592720" cy="6123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80" y="489762"/>
            <a:ext cx="4592720" cy="61236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76872"/>
            <a:ext cx="64624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Педагогический</a:t>
            </a:r>
            <a:r>
              <a:rPr kumimoji="0" lang="ru-RU" sz="2000" b="1" i="0" u="none" strike="noStrike" kern="0" cap="all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/>
              </a:rPr>
              <a:t> опыт</a:t>
            </a:r>
            <a:endParaRPr kumimoji="0" lang="ru-RU" sz="2000" b="1" i="0" u="none" strike="noStrike" kern="0" cap="all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sng" strike="noStrike" kern="0" cap="all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7630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60648"/>
            <a:ext cx="4546898" cy="60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4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800" b="1" kern="50" cap="all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800" b="1" kern="50" cap="all" dirty="0" smtClean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cap="all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800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800" b="1" cap="all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7.userapi.com/impg/r1EnK9-SzLWpXen7G-UQ767XpRXWDWWUlnq4ow/aOuDFMlFvOU.jpg?size=810x1080&amp;quality=95&amp;sign=f2b75b7c3b216834ad99d76e5ee3496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30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086" y="603448"/>
            <a:ext cx="4690914" cy="62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84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4623978" cy="6165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79" y="-1"/>
            <a:ext cx="4520022" cy="60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1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422"/>
            <a:ext cx="4693301" cy="6257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135" y="908719"/>
            <a:ext cx="4444165" cy="59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8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" y="23376"/>
            <a:ext cx="4474890" cy="5966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41" y="664321"/>
            <a:ext cx="4645259" cy="61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0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31990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73" y="692696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72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33615"/>
            <a:ext cx="494801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3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49289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50" cap="all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Работа с детьми из социально- неблагополучных семей</a:t>
            </a:r>
            <a:endParaRPr lang="ru-RU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26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2"/>
            <a:ext cx="4996948" cy="66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151728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97638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420888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50" cap="all" dirty="0">
                <a:solidFill>
                  <a:srgbClr val="C00000"/>
                </a:solidFill>
                <a:latin typeface="Times New Roman"/>
                <a:ea typeface="Times New Roman"/>
                <a:cs typeface="+mj-cs"/>
              </a:rPr>
              <a:t>Участие педагога в профессиональных конкурсах</a:t>
            </a:r>
            <a:endParaRPr lang="ru-RU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0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757200"/>
          </a:xfrm>
        </p:spPr>
        <p:txBody>
          <a:bodyPr/>
          <a:lstStyle/>
          <a:p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</a:t>
            </a:r>
            <a:r>
              <a:rPr lang="ru-RU" sz="2000" b="1" u="sng" kern="50" dirty="0">
                <a:solidFill>
                  <a:srgbClr val="1F497D"/>
                </a:solidFill>
                <a:latin typeface="Times New Roman"/>
                <a:ea typeface="Times New Roman"/>
              </a:rPr>
              <a:t>порталах сети интернет</a:t>
            </a:r>
            <a:endParaRPr lang="ru-RU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36712"/>
            <a:ext cx="45053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ru-RU" sz="3600" b="1" kern="50" cap="all" dirty="0" smtClean="0">
                <a:solidFill>
                  <a:srgbClr val="C00000"/>
                </a:solidFill>
                <a:latin typeface="Times New Roman"/>
                <a:ea typeface="Times New Roman"/>
              </a:rPr>
              <a:t>Награды и поощрения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38626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779096" cy="418058"/>
          </a:xfrm>
        </p:spPr>
        <p:txBody>
          <a:bodyPr/>
          <a:lstStyle/>
          <a:p>
            <a:r>
              <a:rPr lang="ru-RU" sz="24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</a:t>
            </a:r>
            <a:r>
              <a:rPr lang="ru-RU" sz="2400" b="1" u="sng" kern="50" dirty="0">
                <a:solidFill>
                  <a:srgbClr val="1F497D"/>
                </a:solidFill>
                <a:latin typeface="Times New Roman"/>
                <a:ea typeface="Times New Roman"/>
              </a:rPr>
              <a:t>порталах сети интернет</a:t>
            </a:r>
            <a:endParaRPr lang="ru-RU" sz="2400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648" y="764704"/>
            <a:ext cx="4367063" cy="58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9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643192" cy="562074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76.userapi.com/impg/a1E9d-hRXDAe-DgtTJ2D4cbrxZPkOU03xhMIuw/oelkXhcbr6g.jpg?size=810x1080&amp;quality=95&amp;sign=c891570ea876d88f4ba7826bf262a89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22722"/>
            <a:ext cx="4348851" cy="57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43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3232" y="14371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sz="2400" b="1" u="sng" dirty="0">
                <a:solidFill>
                  <a:srgbClr val="1F497D"/>
                </a:solidFill>
                <a:latin typeface="Times New Roman" pitchFamily="16" charset="0"/>
                <a:cs typeface="Times New Roman" pitchFamily="16" charset="0"/>
              </a:rPr>
              <a:t>Уровень образовательной организации.</a:t>
            </a:r>
            <a:endParaRPr lang="ru-RU" altLang="ru-RU" sz="2400" b="1" dirty="0">
              <a:solidFill>
                <a:srgbClr val="1F497D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01349"/>
            <a:ext cx="4392488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43888"/>
            <a:ext cx="4360583" cy="58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34888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Наличие публикаций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79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88640"/>
            <a:ext cx="4824536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pPr lvl="0"/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F497D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Интернет-публикации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651" y="1052736"/>
            <a:ext cx="3758698" cy="531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504056"/>
          </a:xfrm>
        </p:spPr>
        <p:txBody>
          <a:bodyPr/>
          <a:lstStyle/>
          <a:p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05820"/>
            <a:ext cx="6480720" cy="458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8222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9823</TotalTime>
  <Words>228</Words>
  <Application>Microsoft Office PowerPoint</Application>
  <PresentationFormat>Экран (4:3)</PresentationFormat>
  <Paragraphs>46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Liberation Serif</vt:lpstr>
      <vt:lpstr>Times New Roman</vt:lpstr>
      <vt:lpstr>Тема Office</vt:lpstr>
      <vt:lpstr>Презентация PowerPoint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Интернет-публикации</vt:lpstr>
      <vt:lpstr>Российский уровень</vt:lpstr>
      <vt:lpstr>Презентация PowerPoint</vt:lpstr>
      <vt:lpstr>Презентация PowerPoint</vt:lpstr>
      <vt:lpstr>Презентация PowerPoint</vt:lpstr>
      <vt:lpstr>Интернет</vt:lpstr>
      <vt:lpstr>Республиканский уровень</vt:lpstr>
      <vt:lpstr>Выступления на заседаниях методических советов, научно-практических конференциях, педагогических чтениях, семинарах, секциях, форумах </vt:lpstr>
      <vt:lpstr>Презентация PowerPoint</vt:lpstr>
      <vt:lpstr>Уровень образовательной организации</vt:lpstr>
      <vt:lpstr>Презентация PowerPoint</vt:lpstr>
      <vt:lpstr>Проведение открытых занятий,  мастер-классов, мероприятий </vt:lpstr>
      <vt:lpstr>Презентация PowerPoint</vt:lpstr>
      <vt:lpstr>  Уровень образовательной организации </vt:lpstr>
      <vt:lpstr>Экспертная деятельность </vt:lpstr>
      <vt:lpstr>Интернет</vt:lpstr>
      <vt:lpstr>Общественно-педагогическая активность педагога: участие в комиссиях, педагогических сообществах, в жюри конкурсов Член педагогических Интернет сообществ</vt:lpstr>
      <vt:lpstr>Член педагогических Интернет сообществ</vt:lpstr>
      <vt:lpstr>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Презентация PowerPoint</vt:lpstr>
      <vt:lpstr>Презентация PowerPoint</vt:lpstr>
      <vt:lpstr>   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порталах сети интернет</vt:lpstr>
      <vt:lpstr>Награды и поощрения</vt:lpstr>
      <vt:lpstr>На порталах сети интернет</vt:lpstr>
      <vt:lpstr>Муниципальный уровень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AdminG</cp:lastModifiedBy>
  <cp:revision>455</cp:revision>
  <dcterms:created xsi:type="dcterms:W3CDTF">2013-10-11T03:51:55Z</dcterms:created>
  <dcterms:modified xsi:type="dcterms:W3CDTF">2023-04-28T10:51:39Z</dcterms:modified>
</cp:coreProperties>
</file>