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6019B-9521-41E6-9B69-BAECDABD6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08ED77-2811-4296-AD35-36193C0A1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D32A36-517E-4AFB-9821-BD197434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20C517-58B9-4BE5-8EC8-998A88F2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3C2206-3D76-4F1E-A059-75AE6F3B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2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1E3A4-144B-4942-AAC0-3EC095F2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45A1CE-C5F7-41F4-B4AB-88FA0D47A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7E2C8D-F053-4A3F-A23E-C6269514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BCD134-129A-402B-ABE0-3D338485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1D5D78-14E0-42B9-BC0D-705139DD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9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15AAC5-AA88-4F2A-93DD-2B522A14B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C49EE8-C529-4EDD-9C86-8ED06C04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EAB414-7AF1-4922-9074-09D03EF8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52B367-85D7-428F-8856-748A2F3C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345CD0-B4DC-439D-A431-3C801D93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6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C53EC-C0E1-4C07-8B1C-70533709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321BF8-80DE-46B0-9B32-D3476D571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843B57-8F5F-49F6-84C7-AA6968F7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4AF462-A152-4B6D-835F-B20F9976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97346-329D-48C3-B67A-15B9062C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6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3E445-E847-4E55-8951-8E253521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5EE2A1-E53F-40B0-B474-8C5B90BC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08739-46E4-4132-8461-3969871A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D3DAE8-0B52-434E-A88F-F5E51F35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78BAF-399B-4019-AACD-66803B08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5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0867B-989A-4396-B2D0-5C3BC6FE9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8E5854-3C8E-4365-BF74-C18475B9D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C59789-5020-492F-B0BE-00A630B06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968E7A-F897-4FDB-87CB-836F1ACD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7C4559-F8CE-4861-83D7-5127C61E4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0CAB34-2A4A-42A6-B681-FDB9DBE4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6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E5012-CA2A-479D-86CE-57D28B72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067A1F-9F4D-4E06-9FB5-675606B1D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C79404-C88E-4D28-A8BD-CA63EE27B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076D43-2393-4EC2-B4C2-D6B0FFB67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481959-2BF8-4E5D-8377-A6DA43CEE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4FD57C-BAE8-4988-8937-8199C6C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1A48DC-3904-4B75-909B-77AA2251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F02E13-DF19-4815-8FA2-B9567234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188E-3389-406D-B21E-72B98CD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FA43EB-DC8C-4DF8-8AFD-77C0E5AA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59F00B-F2CA-42B8-91F0-D888FAD9B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5790FD-B722-4AA9-B8F5-C2B677CA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4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BA2670-8765-4B2F-9545-0F84F774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541BD5-6BE3-4DDD-865B-4F94EBEB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CDEAB-5DC2-4F1F-85B8-2E1BBB6A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5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7257E-1FC4-4B1E-9B7E-F7E228A4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F6CD0-AFAE-477B-A9FA-061045B6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255622-5616-486D-B8B1-C48874EDC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75EE90-0E6B-4361-9297-BA79AD90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1A2A2F-796D-4834-8947-3644FF77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B057FC-21EC-4390-AEAF-C7B2BE7D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4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82EB7-8ECD-4635-92EA-76A8EA45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85D8FA-080D-43F9-AB19-E3B05A8E8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08B298-F2B0-4EAF-8DD4-775F1DB58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E45121-09F3-46A8-BD24-E6F857DC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37083D-5177-4BD0-89B3-920C0E0F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6E2C18-FE08-4928-A1F0-F69EBD4E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9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667EB-1B99-45FF-875E-467B26E4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3792E3-E75C-406D-A4A9-4759E637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DBA47-3C6D-4C33-9BEE-617226D6D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7094-6BFC-4FA1-92E6-9361E4B14A1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E2BCE-E7AD-4518-8F70-1EDD604A4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3590B-F632-487A-8669-5F688329F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8D7A3-82A0-49B5-BD8B-FBE76E03D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19CAD90-F72D-4B6C-A7F3-3AE6EFBD9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68»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850B293-2437-46C8-B42F-6E5B79A213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 класс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«Яйцо из ниток и шарика»</a:t>
            </a:r>
          </a:p>
          <a:p>
            <a:pPr marL="0" indent="0" algn="ctr">
              <a:buNone/>
            </a:pP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Мязитова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Р.Р.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Апанина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А.М.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F282333-0F51-440C-97D8-BB898FA56F3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11790"/>
            <a:ext cx="5181600" cy="38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53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8934F-844D-4C5D-A48B-94DEF7026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92368"/>
            <a:ext cx="5181600" cy="5992837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нужно приготовить:</a:t>
            </a:r>
          </a:p>
          <a:p>
            <a:pPr algn="just" fontAlgn="base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Воздушный шарик любого цвета, но обязательно овальной формы.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•Хлопковые нитки яркого, насыщенного цвета. Например, пряжа фирмы «Ирис».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•Пластиковый стаканчик.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•Клей ПВА.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•Иголку с крупным ушком, чтобы можно было продеть толстую вязальную нитку.</a:t>
            </a:r>
          </a:p>
          <a:p>
            <a:pPr algn="just" fontAlgn="base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Надуйте шарик, хорошо завяжите хвостик.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Придайте ему форму яйца, немного сдавив по краям, можно потянуть за хвостик, сжать ладонями.</a:t>
            </a:r>
          </a:p>
          <a:p>
            <a:endParaRPr lang="ru-RU" dirty="0"/>
          </a:p>
        </p:txBody>
      </p:sp>
      <p:pic>
        <p:nvPicPr>
          <p:cNvPr id="2050" name="Picture 2" descr="Надуть шарик">
            <a:extLst>
              <a:ext uri="{FF2B5EF4-FFF2-40B4-BE49-F238E27FC236}">
                <a16:creationId xmlns:a16="http://schemas.microsoft.com/office/drawing/2014/main" id="{BD5153A9-111C-46C3-8AEC-89926D2585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18978"/>
            <a:ext cx="5729068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33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EC9955-F679-463A-90A1-81A3D755E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271429"/>
            <a:ext cx="5775960" cy="490553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Разбавьте ПВА водой в пластиковом стакане: 2 части клея и 1 часть воды. Хорошенько размещайте. Жидкая консистенция клея упростит работу.</a:t>
            </a:r>
          </a:p>
        </p:txBody>
      </p:sp>
      <p:pic>
        <p:nvPicPr>
          <p:cNvPr id="3074" name="Picture 2" descr="Разбавить клей ПВА">
            <a:extLst>
              <a:ext uri="{FF2B5EF4-FFF2-40B4-BE49-F238E27FC236}">
                <a16:creationId xmlns:a16="http://schemas.microsoft.com/office/drawing/2014/main" id="{57754F06-4869-427C-886D-029B6A042A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"/>
            <a:ext cx="5775960" cy="490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9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53155A-C40B-470B-A21B-F83061971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Проденьте нитку в иголку и протащите ее через полость стакана, наполненного клеящей жидкостью. Так вы сможете рационально использовать время и клей.</a:t>
            </a:r>
          </a:p>
        </p:txBody>
      </p:sp>
      <p:pic>
        <p:nvPicPr>
          <p:cNvPr id="4098" name="Picture 2" descr="Продеть нитку в иголку">
            <a:extLst>
              <a:ext uri="{FF2B5EF4-FFF2-40B4-BE49-F238E27FC236}">
                <a16:creationId xmlns:a16="http://schemas.microsoft.com/office/drawing/2014/main" id="{65A639E9-A202-4BD7-A72C-0CD8718775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7409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82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526AD4-7C6F-4C96-9F91-CD84667F4C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Ниткой, смоченной в ПВА, оборачивайте надутый шарик.</a:t>
            </a:r>
          </a:p>
        </p:txBody>
      </p:sp>
      <p:pic>
        <p:nvPicPr>
          <p:cNvPr id="5122" name="Picture 2" descr="Обернуть ниткой шарик">
            <a:extLst>
              <a:ext uri="{FF2B5EF4-FFF2-40B4-BE49-F238E27FC236}">
                <a16:creationId xmlns:a16="http://schemas.microsoft.com/office/drawing/2014/main" id="{342ABFE7-8E8B-4003-9B0E-FA25A319BE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100917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03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6E426E-297B-4257-83C4-858E71B8E0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Подождите пару часов, чтобы клей высох. Потом проткните шарик иголкой и с помощью пинцета вытяните из полости резиновые остатки.</a:t>
            </a:r>
          </a:p>
        </p:txBody>
      </p:sp>
      <p:pic>
        <p:nvPicPr>
          <p:cNvPr id="6146" name="Picture 2" descr="Обернутый шарик">
            <a:extLst>
              <a:ext uri="{FF2B5EF4-FFF2-40B4-BE49-F238E27FC236}">
                <a16:creationId xmlns:a16="http://schemas.microsoft.com/office/drawing/2014/main" id="{09F30152-A7FD-4558-A724-395D42CFE36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560" y="73485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79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C002DF-49AF-4919-B1D7-AD3F5074C9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Получатся вот такие цветные пасхальные яйца.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E86404E3-6BFD-475F-BA02-59C8E1370C4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3154"/>
            <a:ext cx="5181600" cy="367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1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4F6FF6-F25D-4CB2-9A8C-975B62E60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440"/>
            <a:ext cx="9144000" cy="4785360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0704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МДОУ «Детский сад 68»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mvide</dc:creator>
  <cp:lastModifiedBy>mvide</cp:lastModifiedBy>
  <cp:revision>10</cp:revision>
  <dcterms:created xsi:type="dcterms:W3CDTF">2020-04-14T07:29:00Z</dcterms:created>
  <dcterms:modified xsi:type="dcterms:W3CDTF">2020-04-14T07:58:54Z</dcterms:modified>
</cp:coreProperties>
</file>