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305" r:id="rId3"/>
    <p:sldId id="306" r:id="rId4"/>
    <p:sldId id="304" r:id="rId5"/>
    <p:sldId id="260" r:id="rId6"/>
    <p:sldId id="261" r:id="rId7"/>
    <p:sldId id="284" r:id="rId8"/>
    <p:sldId id="262" r:id="rId9"/>
    <p:sldId id="263" r:id="rId10"/>
    <p:sldId id="312" r:id="rId11"/>
    <p:sldId id="264" r:id="rId12"/>
    <p:sldId id="295" r:id="rId13"/>
    <p:sldId id="308" r:id="rId14"/>
    <p:sldId id="324" r:id="rId15"/>
    <p:sldId id="325" r:id="rId16"/>
    <p:sldId id="266" r:id="rId17"/>
    <p:sldId id="319" r:id="rId18"/>
    <p:sldId id="288" r:id="rId19"/>
    <p:sldId id="323" r:id="rId20"/>
    <p:sldId id="268" r:id="rId21"/>
    <p:sldId id="269" r:id="rId22"/>
    <p:sldId id="316" r:id="rId23"/>
    <p:sldId id="270" r:id="rId24"/>
    <p:sldId id="271" r:id="rId25"/>
    <p:sldId id="282" r:id="rId26"/>
    <p:sldId id="321" r:id="rId27"/>
    <p:sldId id="301" r:id="rId28"/>
    <p:sldId id="272" r:id="rId29"/>
    <p:sldId id="273" r:id="rId30"/>
    <p:sldId id="274" r:id="rId31"/>
    <p:sldId id="290" r:id="rId32"/>
    <p:sldId id="275" r:id="rId33"/>
    <p:sldId id="276" r:id="rId34"/>
    <p:sldId id="277" r:id="rId35"/>
    <p:sldId id="279" r:id="rId36"/>
    <p:sldId id="280" r:id="rId37"/>
    <p:sldId id="32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CB1C129-3548-4C50-A5DC-4C2FF19DB207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142852"/>
            <a:ext cx="8676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1500174"/>
            <a:ext cx="86409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  <a:r>
              <a:rPr lang="ru-RU" sz="54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</a:rPr>
              <a:t>Исайкиной Ольги Михайловны,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</a:rPr>
              <a:t>  воспитателя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МДОУ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«Детский сад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№91 компенсирующего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вида» 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г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. о. Саранск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2020-2021\ИСАЙКИНА О.М. аттестация\1412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5" y="166664"/>
            <a:ext cx="4572032" cy="6477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928670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3714752"/>
            <a:ext cx="83065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Дистанционный конкурс в сети «Интернет» –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2020-2021\ИСАЙКИНА О.М. аттестация\СКАНЫ с датами\Справка аттест Исайкина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2"/>
            <a:ext cx="4572032" cy="6464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Аттестация 2020-2021\ИСАЙКИНА О.М. аттестация\Диплом ПД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500562" cy="6364076"/>
          </a:xfrm>
          <a:prstGeom prst="rect">
            <a:avLst/>
          </a:prstGeom>
          <a:noFill/>
        </p:spPr>
      </p:pic>
      <p:pic>
        <p:nvPicPr>
          <p:cNvPr id="2051" name="Picture 3" descr="C:\Users\Galia\Desktop\diplom_159463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68" y="214290"/>
            <a:ext cx="4572032" cy="6462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071678"/>
            <a:ext cx="76912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Справка 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34" y="142853"/>
            <a:ext cx="4395713" cy="6215106"/>
          </a:xfrm>
          <a:prstGeom prst="rect">
            <a:avLst/>
          </a:prstGeom>
          <a:noFill/>
        </p:spPr>
      </p:pic>
      <p:pic>
        <p:nvPicPr>
          <p:cNvPr id="1027" name="Picture 3" descr="C:\Users\Galia\Desktop\рецензия Исайкин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51"/>
            <a:ext cx="4429156" cy="6260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71546"/>
            <a:ext cx="8892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71538" y="4000504"/>
            <a:ext cx="72608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2020-2021\ИСАЙКИНА О.М. аттестация\СКАНЫ с датами\Справка аттест Исайкина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01006"/>
            <a:ext cx="4637094" cy="6556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Аттестация 2020-2021\ИСАЙКИНА О.М. аттестация\МРИО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636335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596" y="5572140"/>
            <a:ext cx="4143404" cy="35719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Galia\Desktop\Аттестация 2020-2021\ИСАЙКИНА О.М. аттестация\Справка 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46436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0034" y="3786190"/>
            <a:ext cx="3857652" cy="21431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alia\Desktop\Аттестация 2020-2021\ИСАЙКИНА О.М. аттестация\8b9823e4fcd81c43ff59436d9b9286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14290"/>
            <a:ext cx="449529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1357298"/>
            <a:ext cx="6215074" cy="5072074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ФИО: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Исайкина Ольга Михайловна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рождения: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23.01.1976 г.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Профессиональное образование: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высшее,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МГПИ им. М.Е.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Евсевьева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, 1998, специальность «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Олигофренопедагогика» с дополнительной специальностью «Психология»,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квалификация «</a:t>
            </a:r>
            <a:r>
              <a:rPr lang="ru-RU" sz="2000" dirty="0" err="1" smtClean="0">
                <a:solidFill>
                  <a:srgbClr val="002060"/>
                </a:solidFill>
                <a:latin typeface="Monotype Corsiva" pitchFamily="66" charset="0"/>
              </a:rPr>
              <a:t>Олигофренопедагог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. Педагог – психолог» . Д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иплом БВС  №0450562 23 июня 1998г.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Профессиональная переподготовка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2019 г. - по программе "Педагогическая деятельность в дошкольном образовании: развитие детей раннего и дошкольного возраста" в ФГБОУ ВО "МГПИ имени М.Е.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itchFamily="66" charset="0"/>
              </a:rPr>
              <a:t>Евсевьева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".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Стаж педагогической работы (по специальности):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7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Общий трудовой стаж: 22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Наличие квалификационной категории: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-</a:t>
            </a:r>
            <a:endParaRPr lang="ru-RU" alt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последней аттестации: -</a:t>
            </a:r>
            <a:endParaRPr lang="ru-RU" altLang="ru-RU" sz="20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1026" name="Picture 2" descr="C:\Users\Galia\Desktop\Сайт на раб столе\фото педагогов на сайт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2557462" cy="340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8072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3214686"/>
            <a:ext cx="7260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2020-2021\ИСАЙКИНА О.М. аттестация\СКАНЫ с датами\Справка аттест Исайкина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53"/>
            <a:ext cx="4643470" cy="6565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Аттестация 2020-2021\ИСАЙКИНА О.М. аттестация\415d71f52eb109b48f1c21d308b89112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700412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000108"/>
            <a:ext cx="9143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2020-2021\ИСАЙКИНА О.М. аттестация\Справка Исайкина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99592"/>
            <a:ext cx="4779970" cy="6758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683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СКАНЫ Исайкина\Справка аттест Исайкина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437230" cy="6273807"/>
          </a:xfrm>
          <a:prstGeom prst="rect">
            <a:avLst/>
          </a:prstGeom>
          <a:noFill/>
        </p:spPr>
      </p:pic>
      <p:pic>
        <p:nvPicPr>
          <p:cNvPr id="6147" name="Picture 3" descr="C:\Users\Galia\Desktop\СКАНЫ Исайкина\Справка аттест Исайкина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395713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Аттестация 2020-2021\ИСАЙКИНА О.М. аттестация\СКАНЫ с датами\Справка аттест Исайкина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4021" y="142852"/>
            <a:ext cx="4581397" cy="6477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204864"/>
            <a:ext cx="8892480" cy="194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СКАНЫ Исайкина\Справка аттест Исайкина2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1"/>
            <a:ext cx="4547289" cy="6429420"/>
          </a:xfrm>
          <a:prstGeom prst="rect">
            <a:avLst/>
          </a:prstGeom>
          <a:noFill/>
        </p:spPr>
      </p:pic>
      <p:pic>
        <p:nvPicPr>
          <p:cNvPr id="7170" name="Picture 2" descr="C:\Users\Galia\Desktop\Аттестация 2020-2021\ИСАЙКИНА О.М. аттестация\СКАНЫ с датами\Справка аттест Исайкина2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572000" cy="6464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142984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Исайкиной Ольги Михайловны</a:t>
            </a:r>
            <a:b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  <a:endParaRPr lang="ru-RU" sz="2800" i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214686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https://ds91sar.schoolrm.ru/sveden/employees/11232/377933/</a:t>
            </a:r>
            <a:endParaRPr lang="ru-RU" sz="24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8" y="1916832"/>
            <a:ext cx="7632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Аттестация 2020-2021\ИСАЙКИНА О.М. аттестация\СКАНЫ с датами\Справка аттест Исайкина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42852"/>
            <a:ext cx="4597814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41277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071670" y="3214686"/>
            <a:ext cx="501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Аттестация 2020-2021\ИСАЙКИНА О.М. аттестация\СКАНЫ с датами\Справка аттест Исайкина2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52"/>
            <a:ext cx="4643470" cy="6565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Аттестация 2020-2021\ИСАЙКИНА О.М. аттестация\eadcdf738933bc820ee878686479a2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4714908" cy="6677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928802"/>
            <a:ext cx="6109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1670" y="3143248"/>
            <a:ext cx="4971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Аттестация 2020-2021\ИСАЙКИНА О.М. аттестация\Грамота профсою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443418" cy="6271699"/>
          </a:xfrm>
          <a:prstGeom prst="rect">
            <a:avLst/>
          </a:prstGeom>
          <a:noFill/>
        </p:spPr>
      </p:pic>
      <p:pic>
        <p:nvPicPr>
          <p:cNvPr id="7171" name="Picture 3" descr="C:\Users\Galia\Desktop\Аттестация 2020-2021\ИСАЙКИНА О.М. аттестация\справка от Н.В. Гришиной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444901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2020-2021\ИСАЙКИНА О.М. аттестация\благодарность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7" y="142852"/>
            <a:ext cx="4597815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Вывод отчета на печать- Антиплагиат_page-0001 — копия.jpg"/>
          <p:cNvPicPr>
            <a:picLocks noChangeAspect="1" noChangeArrowheads="1"/>
          </p:cNvPicPr>
          <p:nvPr/>
        </p:nvPicPr>
        <p:blipFill>
          <a:blip r:embed="rId2"/>
          <a:srcRect r="-182" b="12500"/>
          <a:stretch>
            <a:fillRect/>
          </a:stretch>
        </p:blipFill>
        <p:spPr bwMode="auto">
          <a:xfrm>
            <a:off x="1928794" y="0"/>
            <a:ext cx="55517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071546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3071810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сопровождение социальной адаптации  дошкольников с умственной отсталостью в условиях интегрированного обучения»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 5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2" cstate="print"/>
          <a:srcRect l="7272"/>
          <a:stretch>
            <a:fillRect/>
          </a:stretch>
        </p:blipFill>
        <p:spPr bwMode="auto">
          <a:xfrm>
            <a:off x="0" y="571479"/>
            <a:ext cx="3786182" cy="5700037"/>
          </a:xfrm>
          <a:prstGeom prst="rect">
            <a:avLst/>
          </a:prstGeom>
          <a:noFill/>
        </p:spPr>
      </p:pic>
      <p:pic>
        <p:nvPicPr>
          <p:cNvPr id="2051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2140" y="1000108"/>
            <a:ext cx="5671860" cy="4062917"/>
          </a:xfrm>
          <a:prstGeom prst="rect">
            <a:avLst/>
          </a:prstGeom>
          <a:noFill/>
        </p:spPr>
      </p:pic>
      <p:sp>
        <p:nvSpPr>
          <p:cNvPr id="5" name="Нашивка 4"/>
          <p:cNvSpPr/>
          <p:nvPr/>
        </p:nvSpPr>
        <p:spPr>
          <a:xfrm rot="21289281">
            <a:off x="3723979" y="4223617"/>
            <a:ext cx="204642" cy="213877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2020-2021\ИСАЙКИНА О.М. аттестация\Справка 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357166"/>
            <a:ext cx="4395713" cy="6215106"/>
          </a:xfrm>
          <a:prstGeom prst="rect">
            <a:avLst/>
          </a:prstGeom>
          <a:noFill/>
        </p:spPr>
      </p:pic>
      <p:pic>
        <p:nvPicPr>
          <p:cNvPr id="3" name="Picture 2" descr="C:\Users\Galia\Desktop\Аттестация 2020-2021\ИСАЙКИНА О.М. аттестация\СКАНЫ с датами\Справка аттест Исайкина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4374831" cy="6185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6752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32" y="3571876"/>
            <a:ext cx="480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Аттестация 2020-2021\ИСАЙКИНА О.М. аттестация\СКАНЫ с датами\Справка публикация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14289"/>
            <a:ext cx="4572032" cy="6464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1751</TotalTime>
  <Words>316</Words>
  <Application>Microsoft Office PowerPoint</Application>
  <PresentationFormat>Экран (4:3)</PresentationFormat>
  <Paragraphs>48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Galia</cp:lastModifiedBy>
  <cp:revision>209</cp:revision>
  <dcterms:created xsi:type="dcterms:W3CDTF">2019-12-19T16:06:25Z</dcterms:created>
  <dcterms:modified xsi:type="dcterms:W3CDTF">2021-02-12T16:52:12Z</dcterms:modified>
</cp:coreProperties>
</file>