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1" r:id="rId3"/>
    <p:sldId id="265" r:id="rId4"/>
    <p:sldId id="267" r:id="rId5"/>
    <p:sldId id="270" r:id="rId6"/>
    <p:sldId id="269" r:id="rId7"/>
    <p:sldId id="274" r:id="rId8"/>
    <p:sldId id="271" r:id="rId9"/>
    <p:sldId id="25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C2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5D993-52F2-47D8-9B5D-B9A90AE4C87F}" type="datetimeFigureOut">
              <a:rPr lang="ru-RU"/>
              <a:pPr>
                <a:defRPr/>
              </a:pPr>
              <a:t>14.04.2020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0A3A8-3D88-4E8C-B3D2-08A14D4BEA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8C20D-314A-41BB-B485-0FA41CFD3AC4}" type="datetimeFigureOut">
              <a:rPr lang="ru-RU"/>
              <a:pPr>
                <a:defRPr/>
              </a:pPr>
              <a:t>14.04.2020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6331E-4FB9-42A8-AD65-F96661137D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DB1AC-41C8-4E4B-8CD1-3D6374528FD8}" type="datetimeFigureOut">
              <a:rPr lang="ru-RU"/>
              <a:pPr>
                <a:defRPr/>
              </a:pPr>
              <a:t>14.04.2020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D7FF4-C3FF-4C75-A291-9BC78E552B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7A44C-AF11-4580-93FC-FCBB29ED80EA}" type="datetimeFigureOut">
              <a:rPr lang="ru-RU"/>
              <a:pPr>
                <a:defRPr/>
              </a:pPr>
              <a:t>14.04.2020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FA95-AAC0-4F48-857B-537B756F2A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A4545-A5FC-44EF-8C3C-8DDDA9F8B8C1}" type="datetimeFigureOut">
              <a:rPr lang="ru-RU"/>
              <a:pPr>
                <a:defRPr/>
              </a:pPr>
              <a:t>14.04.2020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784AE-2EFA-487E-9D78-27D5F2C952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8332C-14F3-46B2-9B8E-9265FADAD837}" type="datetimeFigureOut">
              <a:rPr lang="ru-RU"/>
              <a:pPr>
                <a:defRPr/>
              </a:pPr>
              <a:t>14.04.2020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D4E98-348D-4234-B233-31988E5FB7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C68D0-C589-42C0-BA4A-33AC7E026ABD}" type="datetimeFigureOut">
              <a:rPr lang="ru-RU"/>
              <a:pPr>
                <a:defRPr/>
              </a:pPr>
              <a:t>14.04.2020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9FB28-71B7-471F-A117-103AE9E9D4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44130-72DE-47E2-9817-9F211889E648}" type="datetimeFigureOut">
              <a:rPr lang="ru-RU"/>
              <a:pPr>
                <a:defRPr/>
              </a:pPr>
              <a:t>14.04.2020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C908D-4216-4712-A71D-73DF6831D8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1289C-6C10-4A90-9735-147167C75C2D}" type="datetimeFigureOut">
              <a:rPr lang="ru-RU"/>
              <a:pPr>
                <a:defRPr/>
              </a:pPr>
              <a:t>14.04.2020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FFC19-3290-4F0A-854D-67820E6A8B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F9E78-D0CC-47DD-80AA-543FD2EB9C89}" type="datetimeFigureOut">
              <a:rPr lang="ru-RU"/>
              <a:pPr>
                <a:defRPr/>
              </a:pPr>
              <a:t>14.04.2020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2DA4A-BE3C-42D0-AAEA-1197099D02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3C4B4-5656-44FE-B432-8F229417375F}" type="datetimeFigureOut">
              <a:rPr lang="ru-RU"/>
              <a:pPr>
                <a:defRPr/>
              </a:pPr>
              <a:t>14.04.2020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37A0B-EF9E-4FEF-877D-935C3AA7E3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EEBDE4-379E-4A94-A931-A54436BFBD06}" type="datetimeFigureOut">
              <a:rPr lang="ru-RU"/>
              <a:pPr>
                <a:defRPr/>
              </a:pPr>
              <a:t>14.04.2020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99DE06-FD96-4B74-8806-DCA0196DA3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clipta.com/search/%D0%BC%D1%83%D0%B7%D1%8B%D0%BA%D0%B0/3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edyahcollege.ru/nutcrack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6" descr="C:\Users\1\Desktop\картинки\Raindos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Горизонтальный свиток 1"/>
          <p:cNvSpPr/>
          <p:nvPr/>
        </p:nvSpPr>
        <p:spPr>
          <a:xfrm>
            <a:off x="323850" y="0"/>
            <a:ext cx="8572500" cy="6429375"/>
          </a:xfrm>
          <a:prstGeom prst="horizontalScroll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315" name="TextBox 15"/>
          <p:cNvSpPr txBox="1">
            <a:spLocks noChangeArrowheads="1"/>
          </p:cNvSpPr>
          <p:nvPr/>
        </p:nvSpPr>
        <p:spPr bwMode="auto">
          <a:xfrm>
            <a:off x="1357313" y="1428750"/>
            <a:ext cx="69294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2060"/>
                </a:solidFill>
                <a:latin typeface="Monotype Corsiva" pitchFamily="66" charset="0"/>
              </a:rPr>
              <a:t>Первый звук </a:t>
            </a:r>
            <a:r>
              <a:rPr lang="ru-RU" sz="4000" b="1">
                <a:solidFill>
                  <a:srgbClr val="002060"/>
                </a:solidFill>
              </a:rPr>
              <a:t>н</a:t>
            </a:r>
            <a:r>
              <a:rPr lang="ru-RU" sz="4000" b="1">
                <a:solidFill>
                  <a:srgbClr val="002060"/>
                </a:solidFill>
                <a:latin typeface="Monotype Corsiva" pitchFamily="66" charset="0"/>
              </a:rPr>
              <a:t>азыва</a:t>
            </a:r>
            <a:r>
              <a:rPr lang="ru-RU" sz="4000" b="1">
                <a:solidFill>
                  <a:srgbClr val="002060"/>
                </a:solidFill>
              </a:rPr>
              <a:t>й, С</a:t>
            </a:r>
            <a:r>
              <a:rPr lang="ru-RU" sz="4000" b="1">
                <a:solidFill>
                  <a:srgbClr val="002060"/>
                </a:solidFill>
                <a:latin typeface="Monotype Corsiva" pitchFamily="66" charset="0"/>
              </a:rPr>
              <a:t>лово быстро</a:t>
            </a:r>
            <a:r>
              <a:rPr lang="ru-RU" sz="4000" b="1">
                <a:solidFill>
                  <a:srgbClr val="002060"/>
                </a:solidFill>
              </a:rPr>
              <a:t> </a:t>
            </a:r>
            <a:r>
              <a:rPr lang="ru-RU" sz="4000" b="1">
                <a:solidFill>
                  <a:srgbClr val="002060"/>
                </a:solidFill>
                <a:latin typeface="Monotype Corsiva" pitchFamily="66" charset="0"/>
              </a:rPr>
              <a:t>отгадай!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39975" y="0"/>
            <a:ext cx="3857625" cy="82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Играем  вместе  с  детьми</a:t>
            </a:r>
          </a:p>
        </p:txBody>
      </p:sp>
      <p:sp>
        <p:nvSpPr>
          <p:cNvPr id="13317" name="TextBox 17"/>
          <p:cNvSpPr txBox="1">
            <a:spLocks noChangeArrowheads="1"/>
          </p:cNvSpPr>
          <p:nvPr/>
        </p:nvSpPr>
        <p:spPr bwMode="auto">
          <a:xfrm>
            <a:off x="1116013" y="3284538"/>
            <a:ext cx="561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C00000"/>
                </a:solidFill>
                <a:latin typeface="Calibri" pitchFamily="34" charset="0"/>
              </a:rPr>
              <a:t>Дидактическая игра для детей </a:t>
            </a:r>
            <a:r>
              <a:rPr lang="ru-RU" sz="2000" b="1" i="1">
                <a:solidFill>
                  <a:srgbClr val="C00000"/>
                </a:solidFill>
              </a:rPr>
              <a:t>5</a:t>
            </a:r>
            <a:r>
              <a:rPr lang="ru-RU" sz="2000" b="1" i="1">
                <a:solidFill>
                  <a:srgbClr val="C00000"/>
                </a:solidFill>
                <a:latin typeface="Calibri" pitchFamily="34" charset="0"/>
              </a:rPr>
              <a:t>-7 лет</a:t>
            </a:r>
          </a:p>
        </p:txBody>
      </p:sp>
      <p:grpSp>
        <p:nvGrpSpPr>
          <p:cNvPr id="13318" name="Группа 24"/>
          <p:cNvGrpSpPr>
            <a:grpSpLocks/>
          </p:cNvGrpSpPr>
          <p:nvPr/>
        </p:nvGrpSpPr>
        <p:grpSpPr bwMode="auto">
          <a:xfrm rot="-2739252">
            <a:off x="3276600" y="4292600"/>
            <a:ext cx="642938" cy="788988"/>
            <a:chOff x="1357290" y="4354519"/>
            <a:chExt cx="642942" cy="788993"/>
          </a:xfrm>
        </p:grpSpPr>
        <p:sp>
          <p:nvSpPr>
            <p:cNvPr id="7" name="Прямоугольник 6"/>
            <p:cNvSpPr>
              <a:spLocks noChangeArrowheads="1"/>
            </p:cNvSpPr>
            <p:nvPr/>
          </p:nvSpPr>
          <p:spPr bwMode="auto">
            <a:xfrm>
              <a:off x="1356470" y="4499382"/>
              <a:ext cx="642942" cy="642942"/>
            </a:xfrm>
            <a:prstGeom prst="rect">
              <a:avLst/>
            </a:prstGeom>
            <a:solidFill>
              <a:schemeClr val="bg1"/>
            </a:solidFill>
            <a:ln w="63500" algn="ctr">
              <a:solidFill>
                <a:srgbClr val="0070C0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  <a:latin typeface="+mn-lt"/>
                <a:cs typeface="+mn-cs"/>
              </a:endParaRPr>
            </a:p>
          </p:txBody>
        </p:sp>
        <p:sp>
          <p:nvSpPr>
            <p:cNvPr id="13335" name="TextBox 19"/>
            <p:cNvSpPr txBox="1">
              <a:spLocks noChangeArrowheads="1"/>
            </p:cNvSpPr>
            <p:nvPr/>
          </p:nvSpPr>
          <p:spPr bwMode="auto">
            <a:xfrm>
              <a:off x="1428728" y="4354519"/>
              <a:ext cx="500066" cy="762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400" b="1">
                  <a:latin typeface="Calibri" pitchFamily="34" charset="0"/>
                </a:rPr>
                <a:t>д</a:t>
              </a:r>
            </a:p>
          </p:txBody>
        </p:sp>
      </p:grpSp>
      <p:grpSp>
        <p:nvGrpSpPr>
          <p:cNvPr id="13319" name="Группа 27"/>
          <p:cNvGrpSpPr>
            <a:grpSpLocks/>
          </p:cNvGrpSpPr>
          <p:nvPr/>
        </p:nvGrpSpPr>
        <p:grpSpPr bwMode="auto">
          <a:xfrm rot="1771365">
            <a:off x="7956550" y="2349500"/>
            <a:ext cx="642938" cy="788988"/>
            <a:chOff x="4000496" y="4425957"/>
            <a:chExt cx="642942" cy="788993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4000016" y="4572230"/>
              <a:ext cx="642941" cy="642942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333" name="TextBox 21"/>
            <p:cNvSpPr txBox="1">
              <a:spLocks noChangeArrowheads="1"/>
            </p:cNvSpPr>
            <p:nvPr/>
          </p:nvSpPr>
          <p:spPr bwMode="auto">
            <a:xfrm>
              <a:off x="4068759" y="4425957"/>
              <a:ext cx="500066" cy="762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400" b="1">
                  <a:latin typeface="Calibri" pitchFamily="34" charset="0"/>
                </a:rPr>
                <a:t>ы</a:t>
              </a:r>
            </a:p>
          </p:txBody>
        </p:sp>
      </p:grpSp>
      <p:grpSp>
        <p:nvGrpSpPr>
          <p:cNvPr id="13320" name="Группа 25"/>
          <p:cNvGrpSpPr>
            <a:grpSpLocks/>
          </p:cNvGrpSpPr>
          <p:nvPr/>
        </p:nvGrpSpPr>
        <p:grpSpPr bwMode="auto">
          <a:xfrm rot="-1650281">
            <a:off x="7956550" y="5370513"/>
            <a:ext cx="642938" cy="788987"/>
            <a:chOff x="2214546" y="4354518"/>
            <a:chExt cx="642942" cy="78899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214115" y="4497121"/>
              <a:ext cx="642942" cy="642944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331" name="TextBox 22"/>
            <p:cNvSpPr txBox="1">
              <a:spLocks noChangeArrowheads="1"/>
            </p:cNvSpPr>
            <p:nvPr/>
          </p:nvSpPr>
          <p:spPr bwMode="auto">
            <a:xfrm>
              <a:off x="2282809" y="4354518"/>
              <a:ext cx="500066" cy="7620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400" b="1">
                  <a:latin typeface="Calibri" pitchFamily="34" charset="0"/>
                </a:rPr>
                <a:t>о</a:t>
              </a:r>
            </a:p>
          </p:txBody>
        </p:sp>
      </p:grpSp>
      <p:grpSp>
        <p:nvGrpSpPr>
          <p:cNvPr id="13321" name="Группа 26"/>
          <p:cNvGrpSpPr>
            <a:grpSpLocks/>
          </p:cNvGrpSpPr>
          <p:nvPr/>
        </p:nvGrpSpPr>
        <p:grpSpPr bwMode="auto">
          <a:xfrm rot="-4134050">
            <a:off x="2627313" y="5229225"/>
            <a:ext cx="642937" cy="785813"/>
            <a:chOff x="3071802" y="4357694"/>
            <a:chExt cx="642942" cy="785818"/>
          </a:xfrm>
        </p:grpSpPr>
        <p:sp>
          <p:nvSpPr>
            <p:cNvPr id="8" name="Прямоугольник 7"/>
            <p:cNvSpPr>
              <a:spLocks noChangeArrowheads="1"/>
            </p:cNvSpPr>
            <p:nvPr/>
          </p:nvSpPr>
          <p:spPr bwMode="auto">
            <a:xfrm>
              <a:off x="3071535" y="4499000"/>
              <a:ext cx="642942" cy="642942"/>
            </a:xfrm>
            <a:prstGeom prst="rect">
              <a:avLst/>
            </a:prstGeom>
            <a:solidFill>
              <a:schemeClr val="bg1"/>
            </a:solidFill>
            <a:ln w="63500" algn="ctr">
              <a:solidFill>
                <a:srgbClr val="0070C0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  <a:latin typeface="+mn-lt"/>
                <a:cs typeface="+mn-cs"/>
              </a:endParaRPr>
            </a:p>
          </p:txBody>
        </p:sp>
        <p:sp>
          <p:nvSpPr>
            <p:cNvPr id="13329" name="TextBox 23"/>
            <p:cNvSpPr txBox="1">
              <a:spLocks noChangeArrowheads="1"/>
            </p:cNvSpPr>
            <p:nvPr/>
          </p:nvSpPr>
          <p:spPr bwMode="auto">
            <a:xfrm>
              <a:off x="3071802" y="4357694"/>
              <a:ext cx="500066" cy="762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400" b="1">
                  <a:latin typeface="Calibri" pitchFamily="34" charset="0"/>
                </a:rPr>
                <a:t>м</a:t>
              </a:r>
            </a:p>
          </p:txBody>
        </p:sp>
      </p:grpSp>
      <p:grpSp>
        <p:nvGrpSpPr>
          <p:cNvPr id="13322" name="Группа 28"/>
          <p:cNvGrpSpPr>
            <a:grpSpLocks/>
          </p:cNvGrpSpPr>
          <p:nvPr/>
        </p:nvGrpSpPr>
        <p:grpSpPr bwMode="auto">
          <a:xfrm rot="-2048127">
            <a:off x="1258888" y="4868863"/>
            <a:ext cx="650875" cy="1441450"/>
            <a:chOff x="1349870" y="4373552"/>
            <a:chExt cx="650362" cy="1440520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1357961" y="4496469"/>
              <a:ext cx="642431" cy="642522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327" name="TextBox 30"/>
            <p:cNvSpPr txBox="1">
              <a:spLocks noChangeArrowheads="1"/>
            </p:cNvSpPr>
            <p:nvPr/>
          </p:nvSpPr>
          <p:spPr bwMode="auto">
            <a:xfrm>
              <a:off x="1349870" y="4373552"/>
              <a:ext cx="632913" cy="1440520"/>
            </a:xfrm>
            <a:prstGeom prst="rect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400" b="1">
                  <a:latin typeface="Calibri" pitchFamily="34" charset="0"/>
                </a:rPr>
                <a:t> р</a:t>
              </a:r>
            </a:p>
          </p:txBody>
        </p:sp>
      </p:grpSp>
      <p:pic>
        <p:nvPicPr>
          <p:cNvPr id="13323" name="Picture 2" descr="C:\Users\1\Desktop\дом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58208">
            <a:off x="1908175" y="4365625"/>
            <a:ext cx="701675" cy="623888"/>
          </a:xfrm>
          <a:prstGeom prst="rect">
            <a:avLst/>
          </a:prstGeom>
          <a:noFill/>
          <a:ln w="63500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13324" name="TextBox 32"/>
          <p:cNvSpPr txBox="1">
            <a:spLocks noChangeArrowheads="1"/>
          </p:cNvSpPr>
          <p:nvPr/>
        </p:nvSpPr>
        <p:spPr bwMode="auto">
          <a:xfrm>
            <a:off x="4356100" y="4581525"/>
            <a:ext cx="38576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Автор: учитель-логопед</a:t>
            </a:r>
          </a:p>
          <a:p>
            <a:r>
              <a:rPr lang="ru-RU" b="1" i="1"/>
              <a:t>Фарносова Анна</a:t>
            </a:r>
            <a:r>
              <a:rPr lang="ru-RU" b="1" i="1">
                <a:latin typeface="Calibri" pitchFamily="34" charset="0"/>
              </a:rPr>
              <a:t> Александровна</a:t>
            </a:r>
          </a:p>
        </p:txBody>
      </p:sp>
      <p:pic>
        <p:nvPicPr>
          <p:cNvPr id="13325" name="Picture 3" descr="C:\Users\1\Desktop\картинки\1ceaac655ea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93788">
            <a:off x="8027988" y="3429000"/>
            <a:ext cx="642937" cy="642938"/>
          </a:xfrm>
          <a:prstGeom prst="rect">
            <a:avLst/>
          </a:prstGeom>
          <a:noFill/>
          <a:ln w="63500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6" descr="C:\Users\1\Desktop\картинки\Raindos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Горизонтальный свиток 1"/>
          <p:cNvSpPr/>
          <p:nvPr/>
        </p:nvSpPr>
        <p:spPr>
          <a:xfrm>
            <a:off x="285750" y="142875"/>
            <a:ext cx="8572500" cy="6429375"/>
          </a:xfrm>
          <a:prstGeom prst="horizontalScroll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1688" y="1428750"/>
            <a:ext cx="1571625" cy="1500188"/>
          </a:xfrm>
          <a:prstGeom prst="rect">
            <a:avLst/>
          </a:prstGeom>
          <a:solidFill>
            <a:schemeClr val="bg1"/>
          </a:solidFill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19" name="Группа 18"/>
          <p:cNvGrpSpPr>
            <a:grpSpLocks/>
          </p:cNvGrpSpPr>
          <p:nvPr/>
        </p:nvGrpSpPr>
        <p:grpSpPr bwMode="auto">
          <a:xfrm>
            <a:off x="2143125" y="3571875"/>
            <a:ext cx="5286375" cy="1500188"/>
            <a:chOff x="2143108" y="3571876"/>
            <a:chExt cx="5286412" cy="1500198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143108" y="357187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857884" y="357187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000496" y="357187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43125" y="3571875"/>
            <a:ext cx="15716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Д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00500" y="3571875"/>
            <a:ext cx="15716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О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857875" y="3571875"/>
            <a:ext cx="15716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М</a:t>
            </a:r>
          </a:p>
        </p:txBody>
      </p:sp>
      <p:pic>
        <p:nvPicPr>
          <p:cNvPr id="4098" name="Picture 2" descr="C:\Users\1\Desktop\картинки\17398-500x5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1500188"/>
            <a:ext cx="14287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Группа 17"/>
          <p:cNvGrpSpPr>
            <a:grpSpLocks/>
          </p:cNvGrpSpPr>
          <p:nvPr/>
        </p:nvGrpSpPr>
        <p:grpSpPr bwMode="auto">
          <a:xfrm>
            <a:off x="3929063" y="1428750"/>
            <a:ext cx="3429000" cy="1500188"/>
            <a:chOff x="3929058" y="1428736"/>
            <a:chExt cx="3429024" cy="150019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929058" y="142873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786446" y="142873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pic>
          <p:nvPicPr>
            <p:cNvPr id="14348" name="Picture 4" descr="C:\Users\1\Desktop\картинки\587ae33f42c1619dd11823f1fa6e3167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857884" y="1785926"/>
              <a:ext cx="1428760" cy="863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5" descr="C:\Users\1\Desktop\картинки\i (5)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071934" y="1857364"/>
              <a:ext cx="1362085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 descr="C:\Users\1\Desktop\картинки\Raindos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Горизонтальный свиток 1"/>
          <p:cNvSpPr/>
          <p:nvPr/>
        </p:nvSpPr>
        <p:spPr>
          <a:xfrm>
            <a:off x="285750" y="142875"/>
            <a:ext cx="8572500" cy="6429375"/>
          </a:xfrm>
          <a:prstGeom prst="horizontalScroll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23" name="Группа 22"/>
          <p:cNvGrpSpPr>
            <a:grpSpLocks/>
          </p:cNvGrpSpPr>
          <p:nvPr/>
        </p:nvGrpSpPr>
        <p:grpSpPr bwMode="auto">
          <a:xfrm>
            <a:off x="2143125" y="3571875"/>
            <a:ext cx="5286375" cy="1500188"/>
            <a:chOff x="2143108" y="3571876"/>
            <a:chExt cx="5286412" cy="1500198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143108" y="357187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857884" y="357187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000496" y="357187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43125" y="3571875"/>
            <a:ext cx="15716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С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00500" y="3571875"/>
            <a:ext cx="15716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О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857875" y="3571875"/>
            <a:ext cx="15716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К</a:t>
            </a:r>
          </a:p>
        </p:txBody>
      </p:sp>
      <p:grpSp>
        <p:nvGrpSpPr>
          <p:cNvPr id="21" name="Группа 20"/>
          <p:cNvGrpSpPr>
            <a:grpSpLocks/>
          </p:cNvGrpSpPr>
          <p:nvPr/>
        </p:nvGrpSpPr>
        <p:grpSpPr bwMode="auto">
          <a:xfrm>
            <a:off x="2071688" y="1428750"/>
            <a:ext cx="5286375" cy="1500188"/>
            <a:chOff x="2071670" y="1428736"/>
            <a:chExt cx="5286412" cy="150019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071670" y="142873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929058" y="142873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786446" y="142873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pic>
          <p:nvPicPr>
            <p:cNvPr id="15371" name="Picture 3" descr="C:\Users\1\Desktop\картинки\2 оса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00496" y="1500174"/>
              <a:ext cx="828675" cy="895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4" descr="C:\Users\1\Desktop\картинки\оса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29124" y="1928802"/>
              <a:ext cx="1009650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3" name="Picture 5" descr="C:\Users\1\Desktop\картинки\56592_or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857884" y="1500174"/>
              <a:ext cx="1428760" cy="1357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4" name="Picture 6" descr="C:\Users\1\Desktop\картинки\4faeb13a9e71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214546" y="1571612"/>
              <a:ext cx="1214447" cy="1214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6" descr="C:\Users\1\Desktop\картинки\Raindos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Горизонтальный свиток 1"/>
          <p:cNvSpPr/>
          <p:nvPr/>
        </p:nvSpPr>
        <p:spPr>
          <a:xfrm>
            <a:off x="285750" y="142875"/>
            <a:ext cx="8572500" cy="6429375"/>
          </a:xfrm>
          <a:prstGeom prst="horizontalScroll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3" name="Группа 22"/>
          <p:cNvGrpSpPr>
            <a:grpSpLocks/>
          </p:cNvGrpSpPr>
          <p:nvPr/>
        </p:nvGrpSpPr>
        <p:grpSpPr bwMode="auto">
          <a:xfrm>
            <a:off x="2143125" y="3571875"/>
            <a:ext cx="5286375" cy="1500188"/>
            <a:chOff x="2143108" y="3571876"/>
            <a:chExt cx="5286412" cy="1500198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143108" y="357187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857884" y="357187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000496" y="357187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43125" y="3571875"/>
            <a:ext cx="15716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К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00500" y="3571875"/>
            <a:ext cx="15716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И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857875" y="3571875"/>
            <a:ext cx="15716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Т</a:t>
            </a:r>
          </a:p>
        </p:txBody>
      </p:sp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2071688" y="1428750"/>
            <a:ext cx="5286375" cy="1500188"/>
            <a:chOff x="2071670" y="1428736"/>
            <a:chExt cx="5286412" cy="150019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071670" y="142873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929058" y="142873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786446" y="142873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pic>
          <p:nvPicPr>
            <p:cNvPr id="16395" name="Picture 2" descr="C:\Users\1\Desktop\картинки\micro-creches-les-marsupiaux-lyon-1320242918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85984" y="1571612"/>
              <a:ext cx="1071570" cy="1270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6" name="Picture 3" descr="C:\Users\1\Desktop\картинки\d60d2743561a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00496" y="1500174"/>
              <a:ext cx="1428760" cy="12868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7" name="Picture 4" descr="C:\Users\1\Desktop\картинки\141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857884" y="1714488"/>
              <a:ext cx="1410860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C:\Users\1\Desktop\картинки\Raindos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Горизонтальный свиток 1"/>
          <p:cNvSpPr/>
          <p:nvPr/>
        </p:nvSpPr>
        <p:spPr>
          <a:xfrm>
            <a:off x="285750" y="214313"/>
            <a:ext cx="8572500" cy="6429375"/>
          </a:xfrm>
          <a:prstGeom prst="horizontalScroll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1214438" y="3786188"/>
            <a:ext cx="7143750" cy="1500187"/>
            <a:chOff x="1285852" y="3571876"/>
            <a:chExt cx="7143800" cy="1500198"/>
          </a:xfrm>
        </p:grpSpPr>
        <p:grpSp>
          <p:nvGrpSpPr>
            <p:cNvPr id="17425" name="Группа 22"/>
            <p:cNvGrpSpPr>
              <a:grpSpLocks/>
            </p:cNvGrpSpPr>
            <p:nvPr/>
          </p:nvGrpSpPr>
          <p:grpSpPr bwMode="auto">
            <a:xfrm>
              <a:off x="1285852" y="3571876"/>
              <a:ext cx="5286412" cy="1500198"/>
              <a:chOff x="2143108" y="3571876"/>
              <a:chExt cx="5286412" cy="1500198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2143108" y="3571876"/>
                <a:ext cx="1571636" cy="1500198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5857884" y="3571876"/>
                <a:ext cx="1571636" cy="1500198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4000496" y="3571876"/>
                <a:ext cx="1571636" cy="1500198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5" name="Прямоугольник 14"/>
            <p:cNvSpPr/>
            <p:nvPr/>
          </p:nvSpPr>
          <p:spPr>
            <a:xfrm>
              <a:off x="6858016" y="357187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786563" y="3786188"/>
            <a:ext cx="15716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Л</a:t>
            </a:r>
          </a:p>
        </p:txBody>
      </p:sp>
      <p:grpSp>
        <p:nvGrpSpPr>
          <p:cNvPr id="21" name="Группа 20"/>
          <p:cNvGrpSpPr>
            <a:grpSpLocks/>
          </p:cNvGrpSpPr>
          <p:nvPr/>
        </p:nvGrpSpPr>
        <p:grpSpPr bwMode="auto">
          <a:xfrm>
            <a:off x="1285875" y="1428750"/>
            <a:ext cx="7143750" cy="1500188"/>
            <a:chOff x="1285852" y="1428736"/>
            <a:chExt cx="7143800" cy="150019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285852" y="142873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143240" y="142873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000628" y="142873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858016" y="142873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pic>
          <p:nvPicPr>
            <p:cNvPr id="17421" name="Picture 2" descr="C:\Users\1\Desktop\картинки\0_a62f7_f53b6804_XL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43042" y="1571612"/>
              <a:ext cx="908306" cy="1219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2" name="Picture 3" descr="C:\Users\1\Desktop\картинки\7177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14942" y="1500174"/>
              <a:ext cx="1152819" cy="1363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3" name="Picture 4" descr="C:\Users\1\Desktop\картинки\6152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000892" y="1500174"/>
              <a:ext cx="1285884" cy="1309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4" name="Picture 5" descr="C:\Users\1\Desktop\картинки\img_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286116" y="1500174"/>
              <a:ext cx="1262058" cy="1357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143000" y="3786188"/>
            <a:ext cx="15716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С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929188" y="3786188"/>
            <a:ext cx="15716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У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71813" y="3786188"/>
            <a:ext cx="15716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  <p:bldP spid="10" grpId="0"/>
      <p:bldP spid="12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6" descr="C:\Users\1\Desktop\картинки\Raindos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Горизонтальный свиток 1"/>
          <p:cNvSpPr/>
          <p:nvPr/>
        </p:nvSpPr>
        <p:spPr>
          <a:xfrm>
            <a:off x="285750" y="214313"/>
            <a:ext cx="8572500" cy="6429375"/>
          </a:xfrm>
          <a:prstGeom prst="horizontalScroll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25" name="Группа 24"/>
          <p:cNvGrpSpPr>
            <a:grpSpLocks/>
          </p:cNvGrpSpPr>
          <p:nvPr/>
        </p:nvGrpSpPr>
        <p:grpSpPr bwMode="auto">
          <a:xfrm>
            <a:off x="1285875" y="3786188"/>
            <a:ext cx="7143750" cy="1500187"/>
            <a:chOff x="1285852" y="3500438"/>
            <a:chExt cx="7143800" cy="1500198"/>
          </a:xfrm>
        </p:grpSpPr>
        <p:grpSp>
          <p:nvGrpSpPr>
            <p:cNvPr id="18449" name="Группа 22"/>
            <p:cNvGrpSpPr>
              <a:grpSpLocks/>
            </p:cNvGrpSpPr>
            <p:nvPr/>
          </p:nvGrpSpPr>
          <p:grpSpPr bwMode="auto">
            <a:xfrm>
              <a:off x="1285852" y="3500438"/>
              <a:ext cx="5286412" cy="1500198"/>
              <a:chOff x="2143108" y="3571876"/>
              <a:chExt cx="5286412" cy="1500198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2143108" y="3571876"/>
                <a:ext cx="1571636" cy="1500198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5857884" y="3571876"/>
                <a:ext cx="1571636" cy="1500198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4000496" y="3571876"/>
                <a:ext cx="1571636" cy="1500198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8" name="Прямоугольник 17"/>
            <p:cNvSpPr/>
            <p:nvPr/>
          </p:nvSpPr>
          <p:spPr>
            <a:xfrm>
              <a:off x="6858016" y="3500438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858000" y="3786188"/>
            <a:ext cx="1500188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А</a:t>
            </a:r>
          </a:p>
        </p:txBody>
      </p:sp>
      <p:grpSp>
        <p:nvGrpSpPr>
          <p:cNvPr id="24" name="Группа 23"/>
          <p:cNvGrpSpPr>
            <a:grpSpLocks/>
          </p:cNvGrpSpPr>
          <p:nvPr/>
        </p:nvGrpSpPr>
        <p:grpSpPr bwMode="auto">
          <a:xfrm>
            <a:off x="1285875" y="1428750"/>
            <a:ext cx="7143750" cy="1500188"/>
            <a:chOff x="1285852" y="1428736"/>
            <a:chExt cx="7143800" cy="150019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285852" y="142873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143240" y="142873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000628" y="142873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858016" y="1428736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pic>
          <p:nvPicPr>
            <p:cNvPr id="18445" name="Picture 2" descr="C:\Users\1\Desktop\картинки\8227370_Detskaya_lejka_Garden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48839" y="1571612"/>
              <a:ext cx="1424486" cy="1214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6" name="Picture 3" descr="C:\Users\1\Desktop\картинки\nadel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57554" y="1571612"/>
              <a:ext cx="1100928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7" name="Picture 4" descr="C:\Users\1\Desktop\картинки\harcsa1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72066" y="1785926"/>
              <a:ext cx="1362690" cy="785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8" name="Picture 5" descr="C:\Users\1\Desktop\картинки\102624177_watermelon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929454" y="1500174"/>
              <a:ext cx="1357322" cy="1357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000625" y="3786188"/>
            <a:ext cx="1500188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С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143250" y="3857625"/>
            <a:ext cx="1500188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И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357313" y="3857625"/>
            <a:ext cx="1500187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6" descr="C:\Users\1\Desktop\картинки\Raindos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Горизонтальный свиток 1"/>
          <p:cNvSpPr/>
          <p:nvPr/>
        </p:nvSpPr>
        <p:spPr>
          <a:xfrm>
            <a:off x="0" y="214313"/>
            <a:ext cx="9144000" cy="6429375"/>
          </a:xfrm>
          <a:prstGeom prst="horizontalScroll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29" name="Группа 28"/>
          <p:cNvGrpSpPr>
            <a:grpSpLocks/>
          </p:cNvGrpSpPr>
          <p:nvPr/>
        </p:nvGrpSpPr>
        <p:grpSpPr bwMode="auto">
          <a:xfrm>
            <a:off x="857250" y="3786188"/>
            <a:ext cx="8072438" cy="1500187"/>
            <a:chOff x="857224" y="3786190"/>
            <a:chExt cx="8072494" cy="1500198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857224" y="3786190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143372" y="3786190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500298" y="3786190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786446" y="3786190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7358082" y="3786190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500313" y="3786188"/>
            <a:ext cx="150018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А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358063" y="3786188"/>
            <a:ext cx="150018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Н</a:t>
            </a:r>
          </a:p>
        </p:txBody>
      </p:sp>
      <p:grpSp>
        <p:nvGrpSpPr>
          <p:cNvPr id="25" name="Группа 24"/>
          <p:cNvGrpSpPr>
            <a:grpSpLocks/>
          </p:cNvGrpSpPr>
          <p:nvPr/>
        </p:nvGrpSpPr>
        <p:grpSpPr bwMode="auto">
          <a:xfrm>
            <a:off x="857250" y="1500188"/>
            <a:ext cx="8072438" cy="1500187"/>
            <a:chOff x="857224" y="1500174"/>
            <a:chExt cx="8072494" cy="150019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857224" y="1500174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500298" y="1500174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143372" y="1500174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786446" y="1500174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7358082" y="1500174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pic>
          <p:nvPicPr>
            <p:cNvPr id="19471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28662" y="1643050"/>
              <a:ext cx="1476369" cy="1235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2" name="Picture 3" descr="C:\Users\1\Desktop\картинки\0008-007-Ananas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215074" y="1571612"/>
              <a:ext cx="947734" cy="1353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3" name="Picture 4" descr="C:\Users\1\Desktop\картинки\i (6)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71736" y="1643050"/>
              <a:ext cx="1366252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4" name="Picture 5" descr="C:\Users\1\Desktop\картинки\67713578_f_12403789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357686" y="1571612"/>
              <a:ext cx="1160392" cy="1357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5" name="Picture 6" descr="C:\Users\1\Desktop\картинки\nozhnitsy-maped-kidi-cut-120-mm-fiberglas.jp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572396" y="1643050"/>
              <a:ext cx="1214446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57250" y="3786188"/>
            <a:ext cx="1500188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Б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214813" y="3786188"/>
            <a:ext cx="150018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Р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786438" y="3786188"/>
            <a:ext cx="150018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/>
      <p:bldP spid="27" grpId="0"/>
      <p:bldP spid="28" grpId="0"/>
      <p:bldP spid="26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6" descr="C:\Users\1\Desktop\картинки\Raindos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Горизонтальный свиток 1"/>
          <p:cNvSpPr/>
          <p:nvPr/>
        </p:nvSpPr>
        <p:spPr>
          <a:xfrm>
            <a:off x="0" y="214313"/>
            <a:ext cx="9144000" cy="6429375"/>
          </a:xfrm>
          <a:prstGeom prst="horizontalScroll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32" name="Группа 31"/>
          <p:cNvGrpSpPr>
            <a:grpSpLocks/>
          </p:cNvGrpSpPr>
          <p:nvPr/>
        </p:nvGrpSpPr>
        <p:grpSpPr bwMode="auto">
          <a:xfrm>
            <a:off x="857250" y="3786188"/>
            <a:ext cx="8072438" cy="1500187"/>
            <a:chOff x="857224" y="3786190"/>
            <a:chExt cx="8072494" cy="1500198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857224" y="3786190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143372" y="3786190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500298" y="3786190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786446" y="3786190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7358082" y="3786190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429500" y="3857625"/>
            <a:ext cx="1500188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К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571750" y="3857625"/>
            <a:ext cx="1500188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У</a:t>
            </a:r>
          </a:p>
        </p:txBody>
      </p:sp>
      <p:grpSp>
        <p:nvGrpSpPr>
          <p:cNvPr id="31" name="Группа 30"/>
          <p:cNvGrpSpPr>
            <a:grpSpLocks/>
          </p:cNvGrpSpPr>
          <p:nvPr/>
        </p:nvGrpSpPr>
        <p:grpSpPr bwMode="auto">
          <a:xfrm>
            <a:off x="857250" y="1500188"/>
            <a:ext cx="8072438" cy="1500187"/>
            <a:chOff x="857224" y="1500174"/>
            <a:chExt cx="8072494" cy="150019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857224" y="1500174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500298" y="1500174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143372" y="1500174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786446" y="1500174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7358082" y="1500174"/>
              <a:ext cx="1571636" cy="150019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pic>
          <p:nvPicPr>
            <p:cNvPr id="20495" name="Picture 2" descr="C:\Users\1\Desktop\картинки\0002-001-goat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00100" y="1714488"/>
              <a:ext cx="1293639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96" name="Picture 3" descr="C:\Users\1\Desktop\картинки\117349444_605287_3eazy6ekivk0wkoswo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14810" y="1571612"/>
              <a:ext cx="1357322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97" name="Picture 4" descr="C:\Users\1\Desktop\картинки\5367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43174" y="1643050"/>
              <a:ext cx="1307626" cy="1203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98" name="Picture 5" descr="C:\Users\1\Desktop\картинки\1269168391_221_img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1705279">
              <a:off x="7484140" y="1899693"/>
              <a:ext cx="1214446" cy="537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99" name="Picture 3" descr="C:\Users\1\Desktop\картинки\nadel.jp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072198" y="1714488"/>
              <a:ext cx="1100928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928688" y="3857625"/>
            <a:ext cx="1500187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К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143375" y="3857625"/>
            <a:ext cx="1500188" cy="1446213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Б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786438" y="3857625"/>
            <a:ext cx="1500187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 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/>
      <p:bldP spid="25" grpId="0"/>
      <p:bldP spid="28" grpId="0"/>
      <p:bldP spid="26" grpId="0" animBg="1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Users\1\Desktop\картинки\Raindos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Горизонтальный свиток 2"/>
          <p:cNvSpPr/>
          <p:nvPr/>
        </p:nvSpPr>
        <p:spPr>
          <a:xfrm>
            <a:off x="285750" y="142875"/>
            <a:ext cx="8572500" cy="6429375"/>
          </a:xfrm>
          <a:prstGeom prst="horizontalScroll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1643063" y="3429000"/>
            <a:ext cx="55721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В презентации использованы картинки с сайтов:</a:t>
            </a:r>
            <a:endParaRPr lang="ru-RU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yandex.ru</a:t>
            </a:r>
            <a:endParaRPr lang="ru-RU">
              <a:latin typeface="Calibri" pitchFamily="34" charset="0"/>
              <a:hlinkClick r:id="rId3"/>
            </a:endParaRP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  <a:hlinkClick r:id="rId3"/>
              </a:rPr>
              <a:t>ru.clipta.com</a:t>
            </a:r>
            <a:endParaRPr lang="ru-RU">
              <a:latin typeface="Calibri" pitchFamily="34" charset="0"/>
              <a:hlinkClick r:id="rId4"/>
            </a:endParaRP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  <a:hlinkClick r:id="rId4"/>
              </a:rPr>
              <a:t>http://ledyahcollege.ru/nutcracker</a:t>
            </a:r>
            <a:r>
              <a:rPr lang="ru-RU">
                <a:solidFill>
                  <a:schemeClr val="accent1"/>
                </a:solidFill>
                <a:latin typeface="Calibri" pitchFamily="34" charset="0"/>
                <a:hlinkClick r:id="rId4"/>
              </a:rPr>
              <a:t>/</a:t>
            </a:r>
            <a:endParaRPr lang="ru-RU">
              <a:solidFill>
                <a:schemeClr val="accent1"/>
              </a:solidFill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1928813" y="1571625"/>
            <a:ext cx="550068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>
                <a:solidFill>
                  <a:srgbClr val="C00000"/>
                </a:solidFill>
                <a:latin typeface="Monotype Corsiva" pitchFamily="66" charset="0"/>
              </a:rPr>
              <a:t>Молодцы!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64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Monotype Corsiva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HP</cp:lastModifiedBy>
  <cp:revision>55</cp:revision>
  <dcterms:created xsi:type="dcterms:W3CDTF">2015-03-21T20:11:54Z</dcterms:created>
  <dcterms:modified xsi:type="dcterms:W3CDTF">2020-04-14T16:03:23Z</dcterms:modified>
</cp:coreProperties>
</file>