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81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2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10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D42F8-EBBF-49F5-A99B-8EEAEDA2367E}" type="datetimeFigureOut">
              <a:rPr lang="ru-RU" smtClean="0"/>
              <a:pPr/>
              <a:t>17.02.2023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79577-0132-480B-9645-E88724908B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D42F8-EBBF-49F5-A99B-8EEAEDA2367E}" type="datetimeFigureOut">
              <a:rPr lang="ru-RU" smtClean="0"/>
              <a:pPr/>
              <a:t>17.02.2023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79577-0132-480B-9645-E88724908B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D42F8-EBBF-49F5-A99B-8EEAEDA2367E}" type="datetimeFigureOut">
              <a:rPr lang="ru-RU" smtClean="0"/>
              <a:pPr/>
              <a:t>17.02.2023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79577-0132-480B-9645-E88724908B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D42F8-EBBF-49F5-A99B-8EEAEDA2367E}" type="datetimeFigureOut">
              <a:rPr lang="ru-RU" smtClean="0"/>
              <a:pPr/>
              <a:t>17.02.2023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79577-0132-480B-9645-E88724908B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D42F8-EBBF-49F5-A99B-8EEAEDA2367E}" type="datetimeFigureOut">
              <a:rPr lang="ru-RU" smtClean="0"/>
              <a:pPr/>
              <a:t>17.02.2023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79577-0132-480B-9645-E88724908B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D42F8-EBBF-49F5-A99B-8EEAEDA2367E}" type="datetimeFigureOut">
              <a:rPr lang="ru-RU" smtClean="0"/>
              <a:pPr/>
              <a:t>17.02.2023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79577-0132-480B-9645-E88724908B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D42F8-EBBF-49F5-A99B-8EEAEDA2367E}" type="datetimeFigureOut">
              <a:rPr lang="ru-RU" smtClean="0"/>
              <a:pPr/>
              <a:t>17.02.2023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79577-0132-480B-9645-E88724908B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D42F8-EBBF-49F5-A99B-8EEAEDA2367E}" type="datetimeFigureOut">
              <a:rPr lang="ru-RU" smtClean="0"/>
              <a:pPr/>
              <a:t>17.02.2023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79577-0132-480B-9645-E88724908B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D42F8-EBBF-49F5-A99B-8EEAEDA2367E}" type="datetimeFigureOut">
              <a:rPr lang="ru-RU" smtClean="0"/>
              <a:pPr/>
              <a:t>17.02.2023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79577-0132-480B-9645-E88724908B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D42F8-EBBF-49F5-A99B-8EEAEDA2367E}" type="datetimeFigureOut">
              <a:rPr lang="ru-RU" smtClean="0"/>
              <a:pPr/>
              <a:t>17.02.2023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79577-0132-480B-9645-E88724908B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D42F8-EBBF-49F5-A99B-8EEAEDA2367E}" type="datetimeFigureOut">
              <a:rPr lang="ru-RU" smtClean="0"/>
              <a:pPr/>
              <a:t>17.02.2023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EBA79577-0132-480B-9645-E88724908B7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FAD42F8-EBBF-49F5-A99B-8EEAEDA2367E}" type="datetimeFigureOut">
              <a:rPr lang="ru-RU" smtClean="0"/>
              <a:pPr/>
              <a:t>17.02.2023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BA79577-0132-480B-9645-E88724908B79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124744"/>
            <a:ext cx="7851648" cy="936104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Муниципальное автономное дошкольное образовательное учреждение городского округа Саранск </a:t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>«Детский сад №76 комбинированного вида»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2348880"/>
            <a:ext cx="7854696" cy="3816424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ru-RU" sz="6000" dirty="0" smtClean="0"/>
              <a:t>« Зимняя площадка дошкольной образовательной организации» среди муниципальных дошкольных образовательных организаций городского округа Саранск</a:t>
            </a:r>
          </a:p>
          <a:p>
            <a:pPr algn="ctr"/>
            <a:r>
              <a:rPr lang="ru-RU" sz="6000" dirty="0" smtClean="0">
                <a:solidFill>
                  <a:srgbClr val="FF0000"/>
                </a:solidFill>
              </a:rPr>
              <a:t>2023г.</a:t>
            </a:r>
          </a:p>
          <a:p>
            <a:pPr algn="ctr"/>
            <a:endParaRPr lang="ru-RU" sz="6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tFCZSitrM-g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700808"/>
            <a:ext cx="4474840" cy="4608512"/>
          </a:xfrm>
        </p:spPr>
      </p:pic>
      <p:pic>
        <p:nvPicPr>
          <p:cNvPr id="6" name="Содержимое 5" descr="T6J1ZUC-t0k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88024" y="1700808"/>
            <a:ext cx="4176464" cy="4536504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70868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Средняя группа №8</a:t>
            </a:r>
            <a:endParaRPr lang="ru-RU" dirty="0"/>
          </a:p>
        </p:txBody>
      </p:sp>
      <p:pic>
        <p:nvPicPr>
          <p:cNvPr id="5" name="Содержимое 4" descr="IMG_000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916832"/>
            <a:ext cx="4316288" cy="4464496"/>
          </a:xfrm>
        </p:spPr>
      </p:pic>
      <p:pic>
        <p:nvPicPr>
          <p:cNvPr id="6" name="Содержимое 5" descr="IMG_001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4008" y="1844824"/>
            <a:ext cx="4316288" cy="4536504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IMG_0014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4008" y="1556792"/>
            <a:ext cx="4320480" cy="4320480"/>
          </a:xfrm>
        </p:spPr>
      </p:pic>
      <p:pic>
        <p:nvPicPr>
          <p:cNvPr id="7" name="Содержимое 6" descr="IMG_0012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179512" y="1556792"/>
            <a:ext cx="4326632" cy="4392488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868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Средняя группа №9</a:t>
            </a:r>
            <a:endParaRPr lang="ru-RU" dirty="0"/>
          </a:p>
        </p:txBody>
      </p:sp>
      <p:pic>
        <p:nvPicPr>
          <p:cNvPr id="5" name="Содержимое 4" descr="IMG_979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920875"/>
            <a:ext cx="4176464" cy="4433888"/>
          </a:xfrm>
        </p:spPr>
      </p:pic>
      <p:pic>
        <p:nvPicPr>
          <p:cNvPr id="6" name="Содержимое 5" descr="IMG_980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16016" y="1920875"/>
            <a:ext cx="4104456" cy="4433888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G_98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9592" y="980728"/>
            <a:ext cx="7768915" cy="5199856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78069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Старшая группа №6</a:t>
            </a:r>
            <a:endParaRPr lang="ru-RU" dirty="0"/>
          </a:p>
        </p:txBody>
      </p:sp>
      <p:pic>
        <p:nvPicPr>
          <p:cNvPr id="8" name="Содержимое 7" descr="7b03df57-63b8-4ff7-9559-a95eae8772dc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788024" y="2132856"/>
            <a:ext cx="4182616" cy="3888432"/>
          </a:xfrm>
        </p:spPr>
      </p:pic>
      <p:pic>
        <p:nvPicPr>
          <p:cNvPr id="10" name="Содержимое 9" descr="45b5ca79-e456-4757-8ca3-262fec6d131a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179512" y="2132856"/>
            <a:ext cx="4464496" cy="3888432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59123621-7f1c-43df-b929-7aeb261d7c7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8200" y="1556792"/>
            <a:ext cx="4316288" cy="4464496"/>
          </a:xfrm>
        </p:spPr>
      </p:pic>
      <p:pic>
        <p:nvPicPr>
          <p:cNvPr id="7" name="Содержимое 6" descr="1c7e1b78-4305-4ef6-9c2a-f60feb247f0a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179512" y="1628800"/>
            <a:ext cx="4316288" cy="4464496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8069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Старшая группа №11</a:t>
            </a:r>
            <a:endParaRPr lang="ru-RU" dirty="0"/>
          </a:p>
        </p:txBody>
      </p:sp>
      <p:pic>
        <p:nvPicPr>
          <p:cNvPr id="5" name="Содержимое 4" descr="5f7ebf58-a0d2-4312-bca2-cd6b8a255d7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988840"/>
            <a:ext cx="4316288" cy="4104456"/>
          </a:xfrm>
        </p:spPr>
      </p:pic>
      <p:pic>
        <p:nvPicPr>
          <p:cNvPr id="6" name="Содержимое 5" descr="4c07126f-5fd5-4218-8b6c-50fb66d631ca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4008" y="1916832"/>
            <a:ext cx="4316288" cy="4176464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5a8b9a9b-2748-4bae-a421-04835db747ca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340768"/>
            <a:ext cx="4248472" cy="5040560"/>
          </a:xfrm>
        </p:spPr>
      </p:pic>
      <p:pic>
        <p:nvPicPr>
          <p:cNvPr id="6" name="Содержимое 5" descr="ae4c5189-2086-4ed5-b51a-a86e81d51fd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4008" y="1340768"/>
            <a:ext cx="4320480" cy="4968552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03a77e44-a5cb-4ec6-96f2-496bbb0a49b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268760"/>
            <a:ext cx="4334272" cy="5040560"/>
          </a:xfrm>
        </p:spPr>
      </p:pic>
      <p:pic>
        <p:nvPicPr>
          <p:cNvPr id="6" name="Содержимое 5" descr="fd7141a5-fe6c-4e0c-8950-f2ff0951980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88024" y="1268760"/>
            <a:ext cx="4176464" cy="4968552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</p:spPr>
        <p:txBody>
          <a:bodyPr/>
          <a:lstStyle/>
          <a:p>
            <a:pPr algn="ctr"/>
            <a:r>
              <a:rPr lang="ru-RU" dirty="0" smtClean="0"/>
              <a:t>Территория ДОО</a:t>
            </a:r>
            <a:endParaRPr lang="ru-RU" dirty="0"/>
          </a:p>
        </p:txBody>
      </p:sp>
      <p:pic>
        <p:nvPicPr>
          <p:cNvPr id="5" name="Содержимое 4" descr="IMG_015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15617" y="1628801"/>
            <a:ext cx="6768752" cy="4968552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868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Подготовительная группа №2</a:t>
            </a:r>
            <a:endParaRPr lang="ru-RU" dirty="0"/>
          </a:p>
        </p:txBody>
      </p:sp>
      <p:pic>
        <p:nvPicPr>
          <p:cNvPr id="5" name="Содержимое 4" descr="IMG_980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628800"/>
            <a:ext cx="4104456" cy="4725963"/>
          </a:xfrm>
        </p:spPr>
      </p:pic>
      <p:pic>
        <p:nvPicPr>
          <p:cNvPr id="6" name="Содержимое 5" descr="IMG_980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4008" y="1628800"/>
            <a:ext cx="4248472" cy="4725963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G_981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412776"/>
            <a:ext cx="4248472" cy="4797971"/>
          </a:xfrm>
        </p:spPr>
      </p:pic>
      <p:pic>
        <p:nvPicPr>
          <p:cNvPr id="6" name="Содержимое 5" descr="IMG_981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16016" y="1412776"/>
            <a:ext cx="4176464" cy="4797971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Содержимое 8" descr="IMG_98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07704" y="980728"/>
            <a:ext cx="5616624" cy="5616624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8069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Подготовительная группа № 4</a:t>
            </a:r>
            <a:endParaRPr lang="ru-RU" dirty="0"/>
          </a:p>
        </p:txBody>
      </p:sp>
      <p:pic>
        <p:nvPicPr>
          <p:cNvPr id="8" name="Содержимое 7" descr="aa82ca0c-6956-4b29-b625-379edc61baf8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211960" y="1916832"/>
            <a:ext cx="4752528" cy="4248472"/>
          </a:xfrm>
        </p:spPr>
      </p:pic>
      <p:pic>
        <p:nvPicPr>
          <p:cNvPr id="12" name="Содержимое 11" descr="69ad334a-69b4-4afc-a95d-060334c2af38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67544" y="1844824"/>
            <a:ext cx="3521379" cy="4433888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c46060db-c329-4ec8-b1e1-95a5407a870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004048" y="1484784"/>
            <a:ext cx="3887688" cy="4581947"/>
          </a:xfrm>
        </p:spPr>
      </p:pic>
      <p:pic>
        <p:nvPicPr>
          <p:cNvPr id="8" name="Содержимое 7" descr="f2b28b11-0c25-4152-8556-f48a7cfada2f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251520" y="1484784"/>
            <a:ext cx="4546848" cy="4536504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868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Подготовительная группа №10</a:t>
            </a:r>
            <a:endParaRPr lang="ru-RU" dirty="0"/>
          </a:p>
        </p:txBody>
      </p:sp>
      <p:pic>
        <p:nvPicPr>
          <p:cNvPr id="5" name="Содержимое 4" descr="78489026-c8e7-4d31-9694-58d95c7cc99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772816"/>
            <a:ext cx="3960440" cy="4581947"/>
          </a:xfrm>
        </p:spPr>
      </p:pic>
      <p:pic>
        <p:nvPicPr>
          <p:cNvPr id="6" name="Содержимое 5" descr="29af59a9-822e-4af9-b1b1-644e4b71e74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16016" y="1700808"/>
            <a:ext cx="4104456" cy="4653955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d9b522ff-5c89-421b-8702-144987a2762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628800"/>
            <a:ext cx="4104456" cy="4433888"/>
          </a:xfrm>
        </p:spPr>
      </p:pic>
      <p:pic>
        <p:nvPicPr>
          <p:cNvPr id="6" name="Содержимое 5" descr="de05f8a3-715d-47b2-980f-3c1dbd37baf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499992" y="1556792"/>
            <a:ext cx="4316288" cy="4464496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39552" y="1628800"/>
            <a:ext cx="8305800" cy="3312368"/>
          </a:xfrm>
        </p:spPr>
        <p:txBody>
          <a:bodyPr>
            <a:noAutofit/>
          </a:bodyPr>
          <a:lstStyle/>
          <a:p>
            <a:pPr algn="ctr"/>
            <a:r>
              <a:rPr lang="ru-RU" sz="7200" dirty="0" smtClean="0"/>
              <a:t>Спасибо </a:t>
            </a:r>
            <a:br>
              <a:rPr lang="ru-RU" sz="7200" dirty="0" smtClean="0"/>
            </a:br>
            <a:r>
              <a:rPr lang="ru-RU" sz="7200" dirty="0" smtClean="0"/>
              <a:t>за</a:t>
            </a:r>
            <a:br>
              <a:rPr lang="ru-RU" sz="7200" dirty="0" smtClean="0"/>
            </a:br>
            <a:r>
              <a:rPr lang="ru-RU" sz="7200" dirty="0" smtClean="0"/>
              <a:t>внимание!!!</a:t>
            </a:r>
            <a:endParaRPr lang="ru-RU" sz="72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72234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Спортивная площадка</a:t>
            </a:r>
            <a:endParaRPr lang="ru-RU" dirty="0"/>
          </a:p>
        </p:txBody>
      </p:sp>
      <p:pic>
        <p:nvPicPr>
          <p:cNvPr id="4" name="Содержимое 3" descr="IMG_998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916832"/>
            <a:ext cx="4398640" cy="4608512"/>
          </a:xfrm>
        </p:spPr>
      </p:pic>
      <p:pic>
        <p:nvPicPr>
          <p:cNvPr id="7" name="Содержимое 6" descr="IMG_998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88024" y="1844824"/>
            <a:ext cx="4176464" cy="4608512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IMG_9990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788024" y="1340768"/>
            <a:ext cx="4104456" cy="4968552"/>
          </a:xfrm>
        </p:spPr>
      </p:pic>
      <p:pic>
        <p:nvPicPr>
          <p:cNvPr id="8" name="Содержимое 7" descr="IMG_9991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179512" y="1412776"/>
            <a:ext cx="4320480" cy="4896544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IMG_9993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716016" y="1412776"/>
            <a:ext cx="4248472" cy="4896544"/>
          </a:xfrm>
        </p:spPr>
      </p:pic>
      <p:pic>
        <p:nvPicPr>
          <p:cNvPr id="8" name="Содержимое 7" descr="IMG_9996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179512" y="1412776"/>
            <a:ext cx="4392488" cy="4896544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G_999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412776"/>
            <a:ext cx="4392488" cy="4896544"/>
          </a:xfrm>
        </p:spPr>
      </p:pic>
      <p:pic>
        <p:nvPicPr>
          <p:cNvPr id="6" name="Содержимое 5" descr="IMG_999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88024" y="1412776"/>
            <a:ext cx="4176464" cy="4824536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80728"/>
            <a:ext cx="8229600" cy="780696"/>
          </a:xfrm>
        </p:spPr>
        <p:txBody>
          <a:bodyPr>
            <a:normAutofit/>
          </a:bodyPr>
          <a:lstStyle/>
          <a:p>
            <a:pPr algn="ctr"/>
            <a:r>
              <a:rPr lang="ru-RU" sz="4500" dirty="0" smtClean="0"/>
              <a:t>Первая младшая группа №1</a:t>
            </a:r>
            <a:endParaRPr lang="ru-RU" sz="4500" dirty="0"/>
          </a:p>
        </p:txBody>
      </p:sp>
      <p:pic>
        <p:nvPicPr>
          <p:cNvPr id="8" name="Содержимое 7" descr="IMG_9840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4008" y="2060848"/>
            <a:ext cx="4316288" cy="3933817"/>
          </a:xfrm>
        </p:spPr>
      </p:pic>
      <p:pic>
        <p:nvPicPr>
          <p:cNvPr id="7" name="Содержимое 6" descr="IMG_0002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179512" y="2060848"/>
            <a:ext cx="4316288" cy="3933817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G_983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556792"/>
            <a:ext cx="4326632" cy="4320480"/>
          </a:xfrm>
        </p:spPr>
      </p:pic>
      <p:pic>
        <p:nvPicPr>
          <p:cNvPr id="6" name="Содержимое 5" descr="IMG_983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4008" y="1484784"/>
            <a:ext cx="4320480" cy="4392488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052736"/>
            <a:ext cx="8229600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Вторая младшая группа №3</a:t>
            </a:r>
            <a:endParaRPr lang="ru-RU" dirty="0"/>
          </a:p>
        </p:txBody>
      </p:sp>
      <p:pic>
        <p:nvPicPr>
          <p:cNvPr id="6" name="Содержимое 5" descr="IMG_0007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4008" y="2204864"/>
            <a:ext cx="4258816" cy="3951486"/>
          </a:xfrm>
        </p:spPr>
      </p:pic>
      <p:pic>
        <p:nvPicPr>
          <p:cNvPr id="8" name="Содержимое 7" descr="d0PjemV6Ma8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179512" y="2132856"/>
            <a:ext cx="4392488" cy="4037062"/>
          </a:xfr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135</TotalTime>
  <Words>68</Words>
  <Application>Microsoft Office PowerPoint</Application>
  <PresentationFormat>Экран (4:3)</PresentationFormat>
  <Paragraphs>15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Поток</vt:lpstr>
      <vt:lpstr>Муниципальное автономное дошкольное образовательное учреждение городского округа Саранск  «Детский сад №76 комбинированного вида»</vt:lpstr>
      <vt:lpstr>Территория ДОО</vt:lpstr>
      <vt:lpstr>Спортивная площадка</vt:lpstr>
      <vt:lpstr>Слайд 4</vt:lpstr>
      <vt:lpstr>Слайд 5</vt:lpstr>
      <vt:lpstr>Слайд 6</vt:lpstr>
      <vt:lpstr>Первая младшая группа №1</vt:lpstr>
      <vt:lpstr>Слайд 8</vt:lpstr>
      <vt:lpstr>Вторая младшая группа №3</vt:lpstr>
      <vt:lpstr>Слайд 10</vt:lpstr>
      <vt:lpstr>Средняя группа №8</vt:lpstr>
      <vt:lpstr>Слайд 12</vt:lpstr>
      <vt:lpstr>Средняя группа №9</vt:lpstr>
      <vt:lpstr>Слайд 14</vt:lpstr>
      <vt:lpstr>Старшая группа №6</vt:lpstr>
      <vt:lpstr>Слайд 16</vt:lpstr>
      <vt:lpstr>Старшая группа №11</vt:lpstr>
      <vt:lpstr>Слайд 18</vt:lpstr>
      <vt:lpstr>Слайд 19</vt:lpstr>
      <vt:lpstr>Подготовительная группа №2</vt:lpstr>
      <vt:lpstr>Слайд 21</vt:lpstr>
      <vt:lpstr>Слайд 22</vt:lpstr>
      <vt:lpstr>Подготовительная группа № 4</vt:lpstr>
      <vt:lpstr>Слайд 24</vt:lpstr>
      <vt:lpstr>Подготовительная группа №10</vt:lpstr>
      <vt:lpstr>Слайд 26</vt:lpstr>
      <vt:lpstr>Спасибо  за внимание!!!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автономное дошкольное образовательное учреждение городского округа Саранск  «Детский сад №76 комбинированного вида»</dc:title>
  <dc:creator>Пользователь</dc:creator>
  <cp:lastModifiedBy>Пользователь</cp:lastModifiedBy>
  <cp:revision>23</cp:revision>
  <dcterms:created xsi:type="dcterms:W3CDTF">2023-02-14T08:58:00Z</dcterms:created>
  <dcterms:modified xsi:type="dcterms:W3CDTF">2023-02-17T08:01:28Z</dcterms:modified>
</cp:coreProperties>
</file>