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11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18B791-9852-42D7-B5AF-E7893613022A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E82DB8-FE58-46BF-ACA1-8CCB686E1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Праздничный салют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928670"/>
            <a:ext cx="792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Мастер класс рисования праздничного салюта с использованием нетрадиционной техники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рисования</a:t>
            </a:r>
            <a:r>
              <a:rPr lang="ru-RU" dirty="0" smtClean="0">
                <a:solidFill>
                  <a:srgbClr val="C00000"/>
                </a:solidFill>
              </a:rPr>
              <a:t> пастельными мелками с акварелью.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53578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Воспитатели 2 мл. гр. № 7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500306"/>
            <a:ext cx="34467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Тысячи букетов разных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Осветили небо в праздник!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В темноте букеты эти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Вдруг взрываются: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Всеми красками цветут-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Распускаются…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И минуты не живут-</a:t>
            </a:r>
          </a:p>
          <a:p>
            <a:r>
              <a:rPr lang="ru-RU" i="1" dirty="0">
                <a:solidFill>
                  <a:srgbClr val="FF0000"/>
                </a:solidFill>
              </a:rPr>
              <a:t>Осыпаются.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                             В</a:t>
            </a:r>
            <a:r>
              <a:rPr lang="ru-RU" i="1" dirty="0">
                <a:solidFill>
                  <a:srgbClr val="FF0000"/>
                </a:solidFill>
              </a:rPr>
              <a:t>. </a:t>
            </a:r>
            <a:r>
              <a:rPr lang="ru-RU" i="1" dirty="0" err="1">
                <a:solidFill>
                  <a:srgbClr val="FF0000"/>
                </a:solidFill>
              </a:rPr>
              <a:t>Мусатов</a:t>
            </a:r>
            <a:r>
              <a:rPr lang="ru-RU" i="1" dirty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C:\Users\user32\Desktop\IMG_20190429_142732.jpg"/>
          <p:cNvPicPr>
            <a:picLocks noChangeAspect="1" noChangeArrowheads="1"/>
          </p:cNvPicPr>
          <p:nvPr/>
        </p:nvPicPr>
        <p:blipFill>
          <a:blip r:embed="rId2" cstate="print"/>
          <a:srcRect l="3703" t="6250" r="1852" b="17708"/>
          <a:stretch>
            <a:fillRect/>
          </a:stretch>
        </p:blipFill>
        <p:spPr bwMode="auto">
          <a:xfrm>
            <a:off x="857224" y="1785926"/>
            <a:ext cx="2738131" cy="391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8686800" cy="2428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/>
              <a:t>Для работы нам понадобится: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плотная бумага для акварели;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акварельные краски,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кисти;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вода;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пастельные мелки.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027" name="Picture 3" descr="C:\Users\user32\Desktop\IMG_20190426_143236.jpg"/>
          <p:cNvPicPr>
            <a:picLocks noChangeAspect="1" noChangeArrowheads="1"/>
          </p:cNvPicPr>
          <p:nvPr/>
        </p:nvPicPr>
        <p:blipFill>
          <a:blip r:embed="rId2" cstate="print"/>
          <a:srcRect t="18750" b="4166"/>
          <a:stretch>
            <a:fillRect/>
          </a:stretch>
        </p:blipFill>
        <p:spPr bwMode="auto">
          <a:xfrm>
            <a:off x="4071934" y="1714487"/>
            <a:ext cx="3286148" cy="450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4357718" cy="1643074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1. Грунтуем лист черной гуашью, располагаем вертикально, ставим в верхней части листа цветные точки.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Я снова к вам с одуванчиками (немного далеки от натуральных, но в принципе похожи и по моему узнаваемы)... &#10;Предлагаю в этот раз нарисовать их другими материалами (предыдущие МК: https://stranamasterov.ru/node/928714, https://stranamasterov.ru/node/928689). фото 27"/>
          <p:cNvPicPr/>
          <p:nvPr/>
        </p:nvPicPr>
        <p:blipFill>
          <a:blip r:embed="rId2"/>
          <a:srcRect r="8333"/>
          <a:stretch>
            <a:fillRect/>
          </a:stretch>
        </p:blipFill>
        <p:spPr bwMode="auto">
          <a:xfrm>
            <a:off x="428596" y="1285860"/>
            <a:ext cx="31432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1935" y="178592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Рисуем от точек цветные лучи в стороны 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отмаш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Я снова к вам с одуванчиками (немного далеки от натуральных, но в принципе похожи и по моему узнаваемы)... &#10;Предлагаю в этот раз нарисовать их другими материалами (предыдущие МК: https://stranamasterov.ru/node/928714, https://stranamasterov.ru/node/928689). фото 28"/>
          <p:cNvPicPr/>
          <p:nvPr/>
        </p:nvPicPr>
        <p:blipFill>
          <a:blip r:embed="rId3"/>
          <a:srcRect r="5288"/>
          <a:stretch>
            <a:fillRect/>
          </a:stretch>
        </p:blipFill>
        <p:spPr bwMode="auto">
          <a:xfrm>
            <a:off x="3929058" y="2643182"/>
            <a:ext cx="4691078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5572132" cy="6603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3.Создаем цветную, яркую пушистость нашего салюта.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Я снова к вам с одуванчиками (немного далеки от натуральных, но в принципе похожи и по моему узнаваемы)... &#10;Предлагаю в этот раз нарисовать их другими материалами (предыдущие МК: https://stranamasterov.ru/node/928714, https://stranamasterov.ru/node/928689). фото 29"/>
          <p:cNvPicPr/>
          <p:nvPr/>
        </p:nvPicPr>
        <p:blipFill>
          <a:blip r:embed="rId2"/>
          <a:srcRect r="6249"/>
          <a:stretch>
            <a:fillRect/>
          </a:stretch>
        </p:blipFill>
        <p:spPr bwMode="auto">
          <a:xfrm>
            <a:off x="285720" y="1214422"/>
            <a:ext cx="392909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22145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4. Дорисовываем нижние лучи от пушистых кругов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Я снова к вам с одуванчиками (немного далеки от натуральных, но в принципе похожи и по моему узнаваемы)... &#10;Предлагаю в этот раз нарисовать их другими материалами (предыдущие МК: https://stranamasterov.ru/node/928714, https://stranamasterov.ru/node/928689). фото 30"/>
          <p:cNvPicPr/>
          <p:nvPr/>
        </p:nvPicPr>
        <p:blipFill>
          <a:blip r:embed="rId3"/>
          <a:srcRect r="6730"/>
          <a:stretch>
            <a:fillRect/>
          </a:stretch>
        </p:blipFill>
        <p:spPr bwMode="auto">
          <a:xfrm>
            <a:off x="4429124" y="3071811"/>
            <a:ext cx="404813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86800" cy="10175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5. В нижней части рисуем кремлевскую башню.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user32\Desktop\IMG_20190429_142732.jpg"/>
          <p:cNvPicPr>
            <a:picLocks noChangeAspect="1" noChangeArrowheads="1"/>
          </p:cNvPicPr>
          <p:nvPr/>
        </p:nvPicPr>
        <p:blipFill>
          <a:blip r:embed="rId2" cstate="print"/>
          <a:srcRect l="3703" t="6250" r="1852" b="17708"/>
          <a:stretch>
            <a:fillRect/>
          </a:stretch>
        </p:blipFill>
        <p:spPr bwMode="auto">
          <a:xfrm>
            <a:off x="2571736" y="1009913"/>
            <a:ext cx="3786214" cy="541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104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Волкова М.А.</dc:creator>
  <cp:lastModifiedBy>Метод2</cp:lastModifiedBy>
  <cp:revision>17</cp:revision>
  <dcterms:created xsi:type="dcterms:W3CDTF">2019-04-26T06:28:47Z</dcterms:created>
  <dcterms:modified xsi:type="dcterms:W3CDTF">2020-04-29T07:02:35Z</dcterms:modified>
</cp:coreProperties>
</file>