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sldIdLst>
    <p:sldId id="257" r:id="rId2"/>
    <p:sldId id="267" r:id="rId3"/>
    <p:sldId id="259" r:id="rId4"/>
    <p:sldId id="258" r:id="rId5"/>
    <p:sldId id="261" r:id="rId6"/>
    <p:sldId id="274" r:id="rId7"/>
    <p:sldId id="275" r:id="rId8"/>
    <p:sldId id="269" r:id="rId9"/>
    <p:sldId id="272" r:id="rId10"/>
    <p:sldId id="265" r:id="rId11"/>
    <p:sldId id="264" r:id="rId12"/>
    <p:sldId id="270" r:id="rId13"/>
    <p:sldId id="276" r:id="rId14"/>
    <p:sldId id="262" r:id="rId15"/>
    <p:sldId id="26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595" autoAdjust="0"/>
  </p:normalViewPr>
  <p:slideViewPr>
    <p:cSldViewPr>
      <p:cViewPr>
        <p:scale>
          <a:sx n="66" d="100"/>
          <a:sy n="66" d="100"/>
        </p:scale>
        <p:origin x="-1122" y="-3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pn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gif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19.pn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2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gi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mg0.liveinternet.ru/images/attach/c/7/96/11/96011378_07.png"/>
          <p:cNvPicPr>
            <a:picLocks noChangeAspect="1" noChangeArrowheads="1"/>
          </p:cNvPicPr>
          <p:nvPr/>
        </p:nvPicPr>
        <p:blipFill>
          <a:blip r:embed="rId2" cstate="print"/>
          <a:srcRect t="9929"/>
          <a:stretch>
            <a:fillRect/>
          </a:stretch>
        </p:blipFill>
        <p:spPr bwMode="auto">
          <a:xfrm>
            <a:off x="6300192" y="148444"/>
            <a:ext cx="2843808" cy="1953158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0"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</a:ln>
          <a:effectLst>
            <a:outerShdw blurRad="50800"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864" r="66798"/>
          <a:stretch>
            <a:fillRect/>
          </a:stretch>
        </p:blipFill>
        <p:spPr bwMode="auto">
          <a:xfrm>
            <a:off x="2195736" y="4908281"/>
            <a:ext cx="1224136" cy="1949719"/>
          </a:xfrm>
          <a:prstGeom prst="rect">
            <a:avLst/>
          </a:prstGeom>
          <a:noFill/>
        </p:spPr>
      </p:pic>
      <p:pic>
        <p:nvPicPr>
          <p:cNvPr id="9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814" t="47325" r="33579"/>
          <a:stretch>
            <a:fillRect/>
          </a:stretch>
        </p:blipFill>
        <p:spPr bwMode="auto">
          <a:xfrm>
            <a:off x="7740352" y="2615834"/>
            <a:ext cx="864096" cy="1389229"/>
          </a:xfrm>
          <a:prstGeom prst="rect">
            <a:avLst/>
          </a:prstGeom>
          <a:noFill/>
        </p:spPr>
      </p:pic>
      <p:pic>
        <p:nvPicPr>
          <p:cNvPr id="10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8742" b="51603"/>
          <a:stretch>
            <a:fillRect/>
          </a:stretch>
        </p:blipFill>
        <p:spPr bwMode="auto">
          <a:xfrm>
            <a:off x="323528" y="3852893"/>
            <a:ext cx="1080120" cy="1664339"/>
          </a:xfrm>
          <a:prstGeom prst="rect">
            <a:avLst/>
          </a:prstGeom>
          <a:noFill/>
        </p:spPr>
      </p:pic>
      <p:pic>
        <p:nvPicPr>
          <p:cNvPr id="11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325" r="37483" b="52957"/>
          <a:stretch>
            <a:fillRect/>
          </a:stretch>
        </p:blipFill>
        <p:spPr bwMode="auto">
          <a:xfrm>
            <a:off x="251520" y="2276872"/>
            <a:ext cx="864096" cy="1339942"/>
          </a:xfrm>
          <a:prstGeom prst="rect">
            <a:avLst/>
          </a:prstGeom>
          <a:noFill/>
        </p:spPr>
      </p:pic>
      <p:pic>
        <p:nvPicPr>
          <p:cNvPr id="12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213" r="3388" b="50672"/>
          <a:stretch>
            <a:fillRect/>
          </a:stretch>
        </p:blipFill>
        <p:spPr bwMode="auto">
          <a:xfrm>
            <a:off x="5004048" y="4900592"/>
            <a:ext cx="1080120" cy="1688755"/>
          </a:xfrm>
          <a:prstGeom prst="rect">
            <a:avLst/>
          </a:prstGeom>
          <a:noFill/>
        </p:spPr>
      </p:pic>
      <p:pic>
        <p:nvPicPr>
          <p:cNvPr id="13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274" t="50400" b="7128"/>
          <a:stretch>
            <a:fillRect/>
          </a:stretch>
        </p:blipFill>
        <p:spPr bwMode="auto">
          <a:xfrm>
            <a:off x="7308304" y="4581128"/>
            <a:ext cx="1296144" cy="172680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2130425"/>
            <a:ext cx="6480720" cy="1470025"/>
          </a:xfrm>
        </p:spPr>
        <p:txBody>
          <a:bodyPr/>
          <a:lstStyle>
            <a:lvl1pPr>
              <a:defRPr>
                <a:solidFill>
                  <a:srgbClr val="800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3688" y="3717032"/>
            <a:ext cx="5792688" cy="1343000"/>
          </a:xfrm>
        </p:spPr>
        <p:txBody>
          <a:bodyPr/>
          <a:lstStyle>
            <a:lvl1pPr marL="0" indent="0" algn="ctr">
              <a:buNone/>
              <a:defRPr>
                <a:solidFill>
                  <a:srgbClr val="3E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0D113-E031-42FD-B855-99CFAA176336}" type="datetimeFigureOut">
              <a:rPr lang="ru-RU" smtClean="0"/>
              <a:pPr/>
              <a:t>11.01.2017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A75A-580F-47F4-8016-1FC6CD420E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static.klasnaocinka.com.ua/uploads/editor/3565/239744/sitepage_50/images/9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5892772"/>
            <a:ext cx="3744416" cy="965228"/>
          </a:xfrm>
          <a:prstGeom prst="rect">
            <a:avLst/>
          </a:prstGeom>
          <a:noFill/>
        </p:spPr>
      </p:pic>
      <p:pic>
        <p:nvPicPr>
          <p:cNvPr id="27" name="Picture 2" descr="http://static.klasnaocinka.com.ua/uploads/editor/3565/239744/sitepage_50/images/9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5874210"/>
            <a:ext cx="3816424" cy="983790"/>
          </a:xfrm>
          <a:prstGeom prst="rect">
            <a:avLst/>
          </a:prstGeom>
          <a:noFill/>
        </p:spPr>
      </p:pic>
      <p:pic>
        <p:nvPicPr>
          <p:cNvPr id="8" name="Picture 2" descr="http://img0.liveinternet.ru/images/attach/c/7/96/11/96011378_07.png"/>
          <p:cNvPicPr>
            <a:picLocks noChangeAspect="1" noChangeArrowheads="1"/>
          </p:cNvPicPr>
          <p:nvPr/>
        </p:nvPicPr>
        <p:blipFill>
          <a:blip r:embed="rId3" cstate="print"/>
          <a:srcRect t="9929"/>
          <a:stretch>
            <a:fillRect/>
          </a:stretch>
        </p:blipFill>
        <p:spPr bwMode="auto">
          <a:xfrm>
            <a:off x="7571340" y="188640"/>
            <a:ext cx="1572660" cy="1080120"/>
          </a:xfrm>
          <a:prstGeom prst="rect">
            <a:avLst/>
          </a:prstGeom>
          <a:noFill/>
        </p:spPr>
      </p:pic>
      <p:pic>
        <p:nvPicPr>
          <p:cNvPr id="9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864" r="66798"/>
          <a:stretch>
            <a:fillRect/>
          </a:stretch>
        </p:blipFill>
        <p:spPr bwMode="auto">
          <a:xfrm flipH="1">
            <a:off x="8388424" y="2996952"/>
            <a:ext cx="576065" cy="936104"/>
          </a:xfrm>
          <a:prstGeom prst="rect">
            <a:avLst/>
          </a:prstGeom>
          <a:noFill/>
        </p:spPr>
      </p:pic>
      <p:pic>
        <p:nvPicPr>
          <p:cNvPr id="10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814" t="47325" r="33579"/>
          <a:stretch>
            <a:fillRect/>
          </a:stretch>
        </p:blipFill>
        <p:spPr bwMode="auto">
          <a:xfrm>
            <a:off x="8316416" y="5793395"/>
            <a:ext cx="662181" cy="1064605"/>
          </a:xfrm>
          <a:prstGeom prst="rect">
            <a:avLst/>
          </a:prstGeom>
          <a:noFill/>
        </p:spPr>
      </p:pic>
      <p:pic>
        <p:nvPicPr>
          <p:cNvPr id="11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8742" b="51603"/>
          <a:stretch>
            <a:fillRect/>
          </a:stretch>
        </p:blipFill>
        <p:spPr bwMode="auto">
          <a:xfrm>
            <a:off x="8460432" y="2132856"/>
            <a:ext cx="504056" cy="776692"/>
          </a:xfrm>
          <a:prstGeom prst="rect">
            <a:avLst/>
          </a:prstGeom>
          <a:noFill/>
        </p:spPr>
      </p:pic>
      <p:pic>
        <p:nvPicPr>
          <p:cNvPr id="12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325" r="37483" b="52957"/>
          <a:stretch>
            <a:fillRect/>
          </a:stretch>
        </p:blipFill>
        <p:spPr bwMode="auto">
          <a:xfrm flipH="1">
            <a:off x="8460431" y="1340768"/>
            <a:ext cx="432048" cy="720080"/>
          </a:xfrm>
          <a:prstGeom prst="rect">
            <a:avLst/>
          </a:prstGeom>
          <a:noFill/>
        </p:spPr>
      </p:pic>
      <p:pic>
        <p:nvPicPr>
          <p:cNvPr id="13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213" r="3388" b="50672"/>
          <a:stretch>
            <a:fillRect/>
          </a:stretch>
        </p:blipFill>
        <p:spPr bwMode="auto">
          <a:xfrm>
            <a:off x="8388424" y="4725144"/>
            <a:ext cx="595841" cy="931590"/>
          </a:xfrm>
          <a:prstGeom prst="rect">
            <a:avLst/>
          </a:prstGeom>
          <a:noFill/>
        </p:spPr>
      </p:pic>
      <p:pic>
        <p:nvPicPr>
          <p:cNvPr id="14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274" t="50400" b="7128"/>
          <a:stretch>
            <a:fillRect/>
          </a:stretch>
        </p:blipFill>
        <p:spPr bwMode="auto">
          <a:xfrm>
            <a:off x="8428992" y="3861049"/>
            <a:ext cx="594544" cy="792088"/>
          </a:xfrm>
          <a:prstGeom prst="rect">
            <a:avLst/>
          </a:prstGeom>
          <a:noFill/>
        </p:spPr>
      </p:pic>
      <p:pic>
        <p:nvPicPr>
          <p:cNvPr id="15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864" r="66798"/>
          <a:stretch>
            <a:fillRect/>
          </a:stretch>
        </p:blipFill>
        <p:spPr bwMode="auto">
          <a:xfrm>
            <a:off x="72008" y="2924944"/>
            <a:ext cx="587735" cy="936104"/>
          </a:xfrm>
          <a:prstGeom prst="rect">
            <a:avLst/>
          </a:prstGeom>
          <a:noFill/>
        </p:spPr>
      </p:pic>
      <p:pic>
        <p:nvPicPr>
          <p:cNvPr id="16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814" t="47325" r="33579"/>
          <a:stretch>
            <a:fillRect/>
          </a:stretch>
        </p:blipFill>
        <p:spPr bwMode="auto">
          <a:xfrm flipH="1">
            <a:off x="0" y="5793395"/>
            <a:ext cx="669459" cy="1064605"/>
          </a:xfrm>
          <a:prstGeom prst="rect">
            <a:avLst/>
          </a:prstGeom>
          <a:noFill/>
        </p:spPr>
      </p:pic>
      <p:pic>
        <p:nvPicPr>
          <p:cNvPr id="17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8742" b="51603"/>
          <a:stretch>
            <a:fillRect/>
          </a:stretch>
        </p:blipFill>
        <p:spPr bwMode="auto">
          <a:xfrm>
            <a:off x="144016" y="2132856"/>
            <a:ext cx="504056" cy="776692"/>
          </a:xfrm>
          <a:prstGeom prst="rect">
            <a:avLst/>
          </a:prstGeom>
          <a:noFill/>
        </p:spPr>
      </p:pic>
      <p:pic>
        <p:nvPicPr>
          <p:cNvPr id="18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325" r="37483" b="52957"/>
          <a:stretch>
            <a:fillRect/>
          </a:stretch>
        </p:blipFill>
        <p:spPr bwMode="auto">
          <a:xfrm>
            <a:off x="144017" y="1268760"/>
            <a:ext cx="464362" cy="720080"/>
          </a:xfrm>
          <a:prstGeom prst="rect">
            <a:avLst/>
          </a:prstGeom>
          <a:noFill/>
        </p:spPr>
      </p:pic>
      <p:pic>
        <p:nvPicPr>
          <p:cNvPr id="19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213" r="3388" b="50672"/>
          <a:stretch>
            <a:fillRect/>
          </a:stretch>
        </p:blipFill>
        <p:spPr bwMode="auto">
          <a:xfrm flipH="1">
            <a:off x="179512" y="4725144"/>
            <a:ext cx="591783" cy="931590"/>
          </a:xfrm>
          <a:prstGeom prst="rect">
            <a:avLst/>
          </a:prstGeom>
          <a:noFill/>
        </p:spPr>
      </p:pic>
      <p:pic>
        <p:nvPicPr>
          <p:cNvPr id="20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274" t="50400" b="7128"/>
          <a:stretch>
            <a:fillRect/>
          </a:stretch>
        </p:blipFill>
        <p:spPr bwMode="auto">
          <a:xfrm flipH="1">
            <a:off x="0" y="3861048"/>
            <a:ext cx="552512" cy="792088"/>
          </a:xfrm>
          <a:prstGeom prst="rect">
            <a:avLst/>
          </a:prstGeom>
          <a:noFill/>
        </p:spPr>
      </p:pic>
      <p:pic>
        <p:nvPicPr>
          <p:cNvPr id="21" name="Picture 2" descr="http://img0.liveinternet.ru/images/attach/c/7/96/11/96011378_07.png"/>
          <p:cNvPicPr>
            <a:picLocks noChangeAspect="1" noChangeArrowheads="1"/>
          </p:cNvPicPr>
          <p:nvPr/>
        </p:nvPicPr>
        <p:blipFill>
          <a:blip r:embed="rId15" cstate="print"/>
          <a:srcRect t="9929"/>
          <a:stretch>
            <a:fillRect/>
          </a:stretch>
        </p:blipFill>
        <p:spPr bwMode="auto">
          <a:xfrm flipH="1">
            <a:off x="-1" y="260647"/>
            <a:ext cx="1475656" cy="106575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628800"/>
            <a:ext cx="8229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0D113-E031-42FD-B855-99CFAA176336}" type="datetimeFigureOut">
              <a:rPr lang="ru-RU" smtClean="0"/>
              <a:pPr/>
              <a:t>11.01.2017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A75A-580F-47F4-8016-1FC6CD420EC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0"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</a:ln>
          <a:effectLst>
            <a:outerShdw blurRad="50800"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img0.liveinternet.ru/images/attach/c/7/96/11/96011378_07.png"/>
          <p:cNvPicPr>
            <a:picLocks noChangeAspect="1" noChangeArrowheads="1"/>
          </p:cNvPicPr>
          <p:nvPr/>
        </p:nvPicPr>
        <p:blipFill>
          <a:blip r:embed="rId2" cstate="print"/>
          <a:srcRect t="9929"/>
          <a:stretch>
            <a:fillRect/>
          </a:stretch>
        </p:blipFill>
        <p:spPr bwMode="auto">
          <a:xfrm>
            <a:off x="0" y="188640"/>
            <a:ext cx="2470749" cy="1696937"/>
          </a:xfrm>
          <a:prstGeom prst="rect">
            <a:avLst/>
          </a:prstGeom>
          <a:noFill/>
        </p:spPr>
      </p:pic>
      <p:pic>
        <p:nvPicPr>
          <p:cNvPr id="9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864" r="66798"/>
          <a:stretch>
            <a:fillRect/>
          </a:stretch>
        </p:blipFill>
        <p:spPr bwMode="auto">
          <a:xfrm>
            <a:off x="1187624" y="4908281"/>
            <a:ext cx="1224136" cy="1949719"/>
          </a:xfrm>
          <a:prstGeom prst="rect">
            <a:avLst/>
          </a:prstGeom>
          <a:noFill/>
        </p:spPr>
      </p:pic>
      <p:pic>
        <p:nvPicPr>
          <p:cNvPr id="10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814" t="47325" r="33579"/>
          <a:stretch>
            <a:fillRect/>
          </a:stretch>
        </p:blipFill>
        <p:spPr bwMode="auto">
          <a:xfrm>
            <a:off x="8100392" y="764704"/>
            <a:ext cx="864096" cy="1389229"/>
          </a:xfrm>
          <a:prstGeom prst="rect">
            <a:avLst/>
          </a:prstGeom>
          <a:noFill/>
        </p:spPr>
      </p:pic>
      <p:pic>
        <p:nvPicPr>
          <p:cNvPr id="11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8742" b="51603"/>
          <a:stretch>
            <a:fillRect/>
          </a:stretch>
        </p:blipFill>
        <p:spPr bwMode="auto">
          <a:xfrm>
            <a:off x="251520" y="3933056"/>
            <a:ext cx="1080120" cy="1664339"/>
          </a:xfrm>
          <a:prstGeom prst="rect">
            <a:avLst/>
          </a:prstGeom>
          <a:noFill/>
        </p:spPr>
      </p:pic>
      <p:pic>
        <p:nvPicPr>
          <p:cNvPr id="12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325" r="37483" b="52957"/>
          <a:stretch>
            <a:fillRect/>
          </a:stretch>
        </p:blipFill>
        <p:spPr bwMode="auto">
          <a:xfrm>
            <a:off x="179512" y="2132856"/>
            <a:ext cx="864096" cy="1339942"/>
          </a:xfrm>
          <a:prstGeom prst="rect">
            <a:avLst/>
          </a:prstGeom>
          <a:noFill/>
        </p:spPr>
      </p:pic>
      <p:pic>
        <p:nvPicPr>
          <p:cNvPr id="13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213" r="3388" b="50672"/>
          <a:stretch>
            <a:fillRect/>
          </a:stretch>
        </p:blipFill>
        <p:spPr bwMode="auto">
          <a:xfrm>
            <a:off x="7308304" y="4941168"/>
            <a:ext cx="1080120" cy="1688755"/>
          </a:xfrm>
          <a:prstGeom prst="rect">
            <a:avLst/>
          </a:prstGeom>
          <a:noFill/>
        </p:spPr>
      </p:pic>
      <p:pic>
        <p:nvPicPr>
          <p:cNvPr id="14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274" t="50400" b="7128"/>
          <a:stretch>
            <a:fillRect/>
          </a:stretch>
        </p:blipFill>
        <p:spPr bwMode="auto">
          <a:xfrm>
            <a:off x="7847856" y="3140968"/>
            <a:ext cx="1296144" cy="172680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484784"/>
            <a:ext cx="7772400" cy="1362075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>
                <a:solidFill>
                  <a:srgbClr val="2E0017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0D113-E031-42FD-B855-99CFAA176336}" type="datetimeFigureOut">
              <a:rPr lang="ru-RU" smtClean="0"/>
              <a:pPr/>
              <a:t>11.01.2017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A75A-580F-47F4-8016-1FC6CD420EC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0"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</a:ln>
          <a:effectLst>
            <a:outerShdw blurRad="50800"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2" descr="http://antalpiti.ru/files/99604/raduga_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5254520"/>
            <a:ext cx="3888432" cy="1603480"/>
          </a:xfrm>
          <a:prstGeom prst="rect">
            <a:avLst/>
          </a:prstGeom>
          <a:noFill/>
        </p:spPr>
      </p:pic>
      <p:pic>
        <p:nvPicPr>
          <p:cNvPr id="16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814" t="47325" r="33579"/>
          <a:stretch>
            <a:fillRect/>
          </a:stretch>
        </p:blipFill>
        <p:spPr bwMode="auto">
          <a:xfrm rot="1002683">
            <a:off x="5329554" y="4892052"/>
            <a:ext cx="864096" cy="1389229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864" r="66798"/>
          <a:stretch>
            <a:fillRect/>
          </a:stretch>
        </p:blipFill>
        <p:spPr bwMode="auto">
          <a:xfrm rot="20661004">
            <a:off x="3327754" y="4686283"/>
            <a:ext cx="998084" cy="1589679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http://static.klasnaocinka.com.ua/uploads/editor/3565/239744/sitepage_50/images/9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5892772"/>
            <a:ext cx="3744416" cy="965228"/>
          </a:xfrm>
          <a:prstGeom prst="rect">
            <a:avLst/>
          </a:prstGeom>
          <a:noFill/>
        </p:spPr>
      </p:pic>
      <p:pic>
        <p:nvPicPr>
          <p:cNvPr id="31" name="Picture 2" descr="http://static.klasnaocinka.com.ua/uploads/editor/3565/239744/sitepage_50/images/9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5874210"/>
            <a:ext cx="3816424" cy="983790"/>
          </a:xfrm>
          <a:prstGeom prst="rect">
            <a:avLst/>
          </a:prstGeom>
          <a:noFill/>
        </p:spPr>
      </p:pic>
      <p:pic>
        <p:nvPicPr>
          <p:cNvPr id="16" name="Picture 2" descr="http://img0.liveinternet.ru/images/attach/c/7/96/11/96011378_07.png"/>
          <p:cNvPicPr>
            <a:picLocks noChangeAspect="1" noChangeArrowheads="1"/>
          </p:cNvPicPr>
          <p:nvPr/>
        </p:nvPicPr>
        <p:blipFill>
          <a:blip r:embed="rId3" cstate="print"/>
          <a:srcRect t="9929"/>
          <a:stretch>
            <a:fillRect/>
          </a:stretch>
        </p:blipFill>
        <p:spPr bwMode="auto">
          <a:xfrm>
            <a:off x="7781028" y="188640"/>
            <a:ext cx="1362972" cy="936104"/>
          </a:xfrm>
          <a:prstGeom prst="rect">
            <a:avLst/>
          </a:prstGeom>
          <a:noFill/>
        </p:spPr>
      </p:pic>
      <p:pic>
        <p:nvPicPr>
          <p:cNvPr id="17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864" r="66798"/>
          <a:stretch>
            <a:fillRect/>
          </a:stretch>
        </p:blipFill>
        <p:spPr bwMode="auto">
          <a:xfrm flipH="1">
            <a:off x="8388424" y="2996952"/>
            <a:ext cx="576065" cy="936104"/>
          </a:xfrm>
          <a:prstGeom prst="rect">
            <a:avLst/>
          </a:prstGeom>
          <a:noFill/>
        </p:spPr>
      </p:pic>
      <p:pic>
        <p:nvPicPr>
          <p:cNvPr id="18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814" t="47325" r="33579"/>
          <a:stretch>
            <a:fillRect/>
          </a:stretch>
        </p:blipFill>
        <p:spPr bwMode="auto">
          <a:xfrm>
            <a:off x="8316416" y="5793395"/>
            <a:ext cx="662181" cy="1064605"/>
          </a:xfrm>
          <a:prstGeom prst="rect">
            <a:avLst/>
          </a:prstGeom>
          <a:noFill/>
        </p:spPr>
      </p:pic>
      <p:pic>
        <p:nvPicPr>
          <p:cNvPr id="19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8742" b="51603"/>
          <a:stretch>
            <a:fillRect/>
          </a:stretch>
        </p:blipFill>
        <p:spPr bwMode="auto">
          <a:xfrm>
            <a:off x="8460432" y="2132856"/>
            <a:ext cx="504056" cy="776692"/>
          </a:xfrm>
          <a:prstGeom prst="rect">
            <a:avLst/>
          </a:prstGeom>
          <a:noFill/>
        </p:spPr>
      </p:pic>
      <p:pic>
        <p:nvPicPr>
          <p:cNvPr id="20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325" r="37483" b="52957"/>
          <a:stretch>
            <a:fillRect/>
          </a:stretch>
        </p:blipFill>
        <p:spPr bwMode="auto">
          <a:xfrm flipH="1">
            <a:off x="8460431" y="1340768"/>
            <a:ext cx="432048" cy="720080"/>
          </a:xfrm>
          <a:prstGeom prst="rect">
            <a:avLst/>
          </a:prstGeom>
          <a:noFill/>
        </p:spPr>
      </p:pic>
      <p:pic>
        <p:nvPicPr>
          <p:cNvPr id="21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213" r="3388" b="50672"/>
          <a:stretch>
            <a:fillRect/>
          </a:stretch>
        </p:blipFill>
        <p:spPr bwMode="auto">
          <a:xfrm>
            <a:off x="8388424" y="4725144"/>
            <a:ext cx="595841" cy="931590"/>
          </a:xfrm>
          <a:prstGeom prst="rect">
            <a:avLst/>
          </a:prstGeom>
          <a:noFill/>
        </p:spPr>
      </p:pic>
      <p:pic>
        <p:nvPicPr>
          <p:cNvPr id="22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274" t="50400" b="7128"/>
          <a:stretch>
            <a:fillRect/>
          </a:stretch>
        </p:blipFill>
        <p:spPr bwMode="auto">
          <a:xfrm>
            <a:off x="8428992" y="3861049"/>
            <a:ext cx="594544" cy="792088"/>
          </a:xfrm>
          <a:prstGeom prst="rect">
            <a:avLst/>
          </a:prstGeom>
          <a:noFill/>
        </p:spPr>
      </p:pic>
      <p:pic>
        <p:nvPicPr>
          <p:cNvPr id="23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864" r="66798"/>
          <a:stretch>
            <a:fillRect/>
          </a:stretch>
        </p:blipFill>
        <p:spPr bwMode="auto">
          <a:xfrm>
            <a:off x="72008" y="2924944"/>
            <a:ext cx="587735" cy="936104"/>
          </a:xfrm>
          <a:prstGeom prst="rect">
            <a:avLst/>
          </a:prstGeom>
          <a:noFill/>
        </p:spPr>
      </p:pic>
      <p:pic>
        <p:nvPicPr>
          <p:cNvPr id="24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814" t="47325" r="33579"/>
          <a:stretch>
            <a:fillRect/>
          </a:stretch>
        </p:blipFill>
        <p:spPr bwMode="auto">
          <a:xfrm flipH="1">
            <a:off x="0" y="5793395"/>
            <a:ext cx="669459" cy="1064605"/>
          </a:xfrm>
          <a:prstGeom prst="rect">
            <a:avLst/>
          </a:prstGeom>
          <a:noFill/>
        </p:spPr>
      </p:pic>
      <p:pic>
        <p:nvPicPr>
          <p:cNvPr id="25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8742" b="51603"/>
          <a:stretch>
            <a:fillRect/>
          </a:stretch>
        </p:blipFill>
        <p:spPr bwMode="auto">
          <a:xfrm>
            <a:off x="144016" y="2132856"/>
            <a:ext cx="504056" cy="776692"/>
          </a:xfrm>
          <a:prstGeom prst="rect">
            <a:avLst/>
          </a:prstGeom>
          <a:noFill/>
        </p:spPr>
      </p:pic>
      <p:pic>
        <p:nvPicPr>
          <p:cNvPr id="26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325" r="37483" b="52957"/>
          <a:stretch>
            <a:fillRect/>
          </a:stretch>
        </p:blipFill>
        <p:spPr bwMode="auto">
          <a:xfrm>
            <a:off x="144017" y="1268760"/>
            <a:ext cx="464362" cy="720080"/>
          </a:xfrm>
          <a:prstGeom prst="rect">
            <a:avLst/>
          </a:prstGeom>
          <a:noFill/>
        </p:spPr>
      </p:pic>
      <p:pic>
        <p:nvPicPr>
          <p:cNvPr id="27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213" r="3388" b="50672"/>
          <a:stretch>
            <a:fillRect/>
          </a:stretch>
        </p:blipFill>
        <p:spPr bwMode="auto">
          <a:xfrm flipH="1">
            <a:off x="179512" y="4725144"/>
            <a:ext cx="591783" cy="931590"/>
          </a:xfrm>
          <a:prstGeom prst="rect">
            <a:avLst/>
          </a:prstGeom>
          <a:noFill/>
        </p:spPr>
      </p:pic>
      <p:pic>
        <p:nvPicPr>
          <p:cNvPr id="28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274" t="50400" b="7128"/>
          <a:stretch>
            <a:fillRect/>
          </a:stretch>
        </p:blipFill>
        <p:spPr bwMode="auto">
          <a:xfrm>
            <a:off x="112576" y="3861049"/>
            <a:ext cx="594544" cy="792088"/>
          </a:xfrm>
          <a:prstGeom prst="rect">
            <a:avLst/>
          </a:prstGeom>
          <a:noFill/>
        </p:spPr>
      </p:pic>
      <p:pic>
        <p:nvPicPr>
          <p:cNvPr id="29" name="Picture 2" descr="http://img0.liveinternet.ru/images/attach/c/7/96/11/96011378_07.png"/>
          <p:cNvPicPr>
            <a:picLocks noChangeAspect="1" noChangeArrowheads="1"/>
          </p:cNvPicPr>
          <p:nvPr/>
        </p:nvPicPr>
        <p:blipFill>
          <a:blip r:embed="rId14" cstate="print"/>
          <a:srcRect t="9929"/>
          <a:stretch>
            <a:fillRect/>
          </a:stretch>
        </p:blipFill>
        <p:spPr bwMode="auto">
          <a:xfrm flipH="1">
            <a:off x="0" y="260648"/>
            <a:ext cx="1196441" cy="86409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0D113-E031-42FD-B855-99CFAA176336}" type="datetimeFigureOut">
              <a:rPr lang="ru-RU" smtClean="0"/>
              <a:pPr/>
              <a:t>11.01.2017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A75A-580F-47F4-8016-1FC6CD420EC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0"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</a:ln>
          <a:effectLst>
            <a:outerShdw blurRad="50800"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img0.liveinternet.ru/images/attach/c/7/96/11/96011378_07.png"/>
          <p:cNvPicPr>
            <a:picLocks noChangeAspect="1" noChangeArrowheads="1"/>
          </p:cNvPicPr>
          <p:nvPr/>
        </p:nvPicPr>
        <p:blipFill>
          <a:blip r:embed="rId2" cstate="print"/>
          <a:srcRect t="9929"/>
          <a:stretch>
            <a:fillRect/>
          </a:stretch>
        </p:blipFill>
        <p:spPr bwMode="auto">
          <a:xfrm>
            <a:off x="0" y="188640"/>
            <a:ext cx="2470749" cy="1696937"/>
          </a:xfrm>
          <a:prstGeom prst="rect">
            <a:avLst/>
          </a:prstGeom>
          <a:noFill/>
        </p:spPr>
      </p:pic>
      <p:pic>
        <p:nvPicPr>
          <p:cNvPr id="15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864" r="66798"/>
          <a:stretch>
            <a:fillRect/>
          </a:stretch>
        </p:blipFill>
        <p:spPr bwMode="auto">
          <a:xfrm>
            <a:off x="251520" y="2204864"/>
            <a:ext cx="998084" cy="1589679"/>
          </a:xfrm>
          <a:prstGeom prst="rect">
            <a:avLst/>
          </a:prstGeom>
          <a:noFill/>
        </p:spPr>
      </p:pic>
      <p:pic>
        <p:nvPicPr>
          <p:cNvPr id="16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814" t="47325" r="33579"/>
          <a:stretch>
            <a:fillRect/>
          </a:stretch>
        </p:blipFill>
        <p:spPr bwMode="auto">
          <a:xfrm>
            <a:off x="8100392" y="764704"/>
            <a:ext cx="864096" cy="1389229"/>
          </a:xfrm>
          <a:prstGeom prst="rect">
            <a:avLst/>
          </a:prstGeom>
          <a:noFill/>
        </p:spPr>
      </p:pic>
      <p:pic>
        <p:nvPicPr>
          <p:cNvPr id="17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8742" b="51603"/>
          <a:stretch>
            <a:fillRect/>
          </a:stretch>
        </p:blipFill>
        <p:spPr bwMode="auto">
          <a:xfrm>
            <a:off x="251520" y="3933056"/>
            <a:ext cx="1080120" cy="1664339"/>
          </a:xfrm>
          <a:prstGeom prst="rect">
            <a:avLst/>
          </a:prstGeom>
          <a:noFill/>
        </p:spPr>
      </p:pic>
      <p:pic>
        <p:nvPicPr>
          <p:cNvPr id="18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325" r="37483" b="52957"/>
          <a:stretch>
            <a:fillRect/>
          </a:stretch>
        </p:blipFill>
        <p:spPr bwMode="auto">
          <a:xfrm>
            <a:off x="1115616" y="5071411"/>
            <a:ext cx="1080120" cy="1674927"/>
          </a:xfrm>
          <a:prstGeom prst="rect">
            <a:avLst/>
          </a:prstGeom>
          <a:noFill/>
        </p:spPr>
      </p:pic>
      <p:pic>
        <p:nvPicPr>
          <p:cNvPr id="19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213" r="3388" b="50672"/>
          <a:stretch>
            <a:fillRect/>
          </a:stretch>
        </p:blipFill>
        <p:spPr bwMode="auto">
          <a:xfrm>
            <a:off x="7308304" y="4941168"/>
            <a:ext cx="1080120" cy="1688755"/>
          </a:xfrm>
          <a:prstGeom prst="rect">
            <a:avLst/>
          </a:prstGeom>
          <a:noFill/>
        </p:spPr>
      </p:pic>
      <p:pic>
        <p:nvPicPr>
          <p:cNvPr id="20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274" t="50400" b="7128"/>
          <a:stretch>
            <a:fillRect/>
          </a:stretch>
        </p:blipFill>
        <p:spPr bwMode="auto">
          <a:xfrm>
            <a:off x="7847856" y="3140968"/>
            <a:ext cx="1296144" cy="172680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0D113-E031-42FD-B855-99CFAA176336}" type="datetimeFigureOut">
              <a:rPr lang="ru-RU" smtClean="0"/>
              <a:pPr/>
              <a:t>11.01.2017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A75A-580F-47F4-8016-1FC6CD420EC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0"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</a:ln>
          <a:effectLst>
            <a:outerShdw blurRad="50800"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2" descr="http://antalpiti.ru/files/99604/raduga_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5254520"/>
            <a:ext cx="3888432" cy="1603480"/>
          </a:xfrm>
          <a:prstGeom prst="rect">
            <a:avLst/>
          </a:prstGeom>
          <a:noFill/>
        </p:spPr>
      </p:pic>
      <p:pic>
        <p:nvPicPr>
          <p:cNvPr id="22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814" t="47325" r="33579"/>
          <a:stretch>
            <a:fillRect/>
          </a:stretch>
        </p:blipFill>
        <p:spPr bwMode="auto">
          <a:xfrm rot="1002683">
            <a:off x="5329554" y="4892052"/>
            <a:ext cx="864096" cy="1389229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864" r="66798"/>
          <a:stretch>
            <a:fillRect/>
          </a:stretch>
        </p:blipFill>
        <p:spPr bwMode="auto">
          <a:xfrm rot="20661004">
            <a:off x="3327754" y="4686283"/>
            <a:ext cx="998084" cy="1589679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img0.liveinternet.ru/images/attach/c/7/96/11/96011378_07.png"/>
          <p:cNvPicPr>
            <a:picLocks noChangeAspect="1" noChangeArrowheads="1"/>
          </p:cNvPicPr>
          <p:nvPr/>
        </p:nvPicPr>
        <p:blipFill>
          <a:blip r:embed="rId2" cstate="print"/>
          <a:srcRect t="9929"/>
          <a:stretch>
            <a:fillRect/>
          </a:stretch>
        </p:blipFill>
        <p:spPr bwMode="auto">
          <a:xfrm>
            <a:off x="0" y="188640"/>
            <a:ext cx="2470749" cy="1696937"/>
          </a:xfrm>
          <a:prstGeom prst="rect">
            <a:avLst/>
          </a:prstGeom>
          <a:noFill/>
        </p:spPr>
      </p:pic>
      <p:pic>
        <p:nvPicPr>
          <p:cNvPr id="14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864" r="66798"/>
          <a:stretch>
            <a:fillRect/>
          </a:stretch>
        </p:blipFill>
        <p:spPr bwMode="auto">
          <a:xfrm>
            <a:off x="1043608" y="5085184"/>
            <a:ext cx="1224136" cy="1949719"/>
          </a:xfrm>
          <a:prstGeom prst="rect">
            <a:avLst/>
          </a:prstGeom>
          <a:noFill/>
        </p:spPr>
      </p:pic>
      <p:pic>
        <p:nvPicPr>
          <p:cNvPr id="15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814" t="47325" r="33579"/>
          <a:stretch>
            <a:fillRect/>
          </a:stretch>
        </p:blipFill>
        <p:spPr bwMode="auto">
          <a:xfrm>
            <a:off x="8028384" y="1196752"/>
            <a:ext cx="864096" cy="1389229"/>
          </a:xfrm>
          <a:prstGeom prst="rect">
            <a:avLst/>
          </a:prstGeom>
          <a:noFill/>
        </p:spPr>
      </p:pic>
      <p:pic>
        <p:nvPicPr>
          <p:cNvPr id="16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8742" b="51603"/>
          <a:stretch>
            <a:fillRect/>
          </a:stretch>
        </p:blipFill>
        <p:spPr bwMode="auto">
          <a:xfrm>
            <a:off x="0" y="3789040"/>
            <a:ext cx="1080120" cy="1664339"/>
          </a:xfrm>
          <a:prstGeom prst="rect">
            <a:avLst/>
          </a:prstGeom>
          <a:noFill/>
        </p:spPr>
      </p:pic>
      <p:pic>
        <p:nvPicPr>
          <p:cNvPr id="17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325" r="37483" b="52957"/>
          <a:stretch>
            <a:fillRect/>
          </a:stretch>
        </p:blipFill>
        <p:spPr bwMode="auto">
          <a:xfrm>
            <a:off x="179512" y="2132856"/>
            <a:ext cx="864096" cy="1339942"/>
          </a:xfrm>
          <a:prstGeom prst="rect">
            <a:avLst/>
          </a:prstGeom>
          <a:noFill/>
        </p:spPr>
      </p:pic>
      <p:pic>
        <p:nvPicPr>
          <p:cNvPr id="18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213" r="3388" b="50672"/>
          <a:stretch>
            <a:fillRect/>
          </a:stretch>
        </p:blipFill>
        <p:spPr bwMode="auto">
          <a:xfrm>
            <a:off x="7308304" y="4941168"/>
            <a:ext cx="1080120" cy="1688755"/>
          </a:xfrm>
          <a:prstGeom prst="rect">
            <a:avLst/>
          </a:prstGeom>
          <a:noFill/>
        </p:spPr>
      </p:pic>
      <p:pic>
        <p:nvPicPr>
          <p:cNvPr id="19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274" t="50400" b="7128"/>
          <a:stretch>
            <a:fillRect/>
          </a:stretch>
        </p:blipFill>
        <p:spPr bwMode="auto">
          <a:xfrm>
            <a:off x="7847856" y="2924944"/>
            <a:ext cx="1296144" cy="1726803"/>
          </a:xfrm>
          <a:prstGeom prst="rect">
            <a:avLst/>
          </a:prstGeom>
          <a:noFill/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0D113-E031-42FD-B855-99CFAA176336}" type="datetimeFigureOut">
              <a:rPr lang="ru-RU" smtClean="0"/>
              <a:pPr/>
              <a:t>11.01.2017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A75A-580F-47F4-8016-1FC6CD420EC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0"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</a:ln>
          <a:effectLst>
            <a:outerShdw blurRad="50800"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 descr="http://antalpiti.ru/files/99604/raduga_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5254520"/>
            <a:ext cx="3888432" cy="1603480"/>
          </a:xfrm>
          <a:prstGeom prst="rect">
            <a:avLst/>
          </a:prstGeom>
          <a:noFill/>
        </p:spPr>
      </p:pic>
      <p:pic>
        <p:nvPicPr>
          <p:cNvPr id="21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814" t="47325" r="33579"/>
          <a:stretch>
            <a:fillRect/>
          </a:stretch>
        </p:blipFill>
        <p:spPr bwMode="auto">
          <a:xfrm rot="1002683">
            <a:off x="5329554" y="4892052"/>
            <a:ext cx="864096" cy="1389229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864" r="66798"/>
          <a:stretch>
            <a:fillRect/>
          </a:stretch>
        </p:blipFill>
        <p:spPr bwMode="auto">
          <a:xfrm rot="20661004">
            <a:off x="3327754" y="4686283"/>
            <a:ext cx="998084" cy="1589679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0D113-E031-42FD-B855-99CFAA176336}" type="datetimeFigureOut">
              <a:rPr lang="ru-RU" smtClean="0"/>
              <a:pPr/>
              <a:t>11.01.2017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EA75A-580F-47F4-8016-1FC6CD420EC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5400" b="1" kern="1200" cap="none" spc="0">
          <a:ln w="19050">
            <a:solidFill>
              <a:schemeClr val="tx2">
                <a:tint val="1000"/>
              </a:schemeClr>
            </a:solidFill>
            <a:prstDash val="solid"/>
          </a:ln>
          <a:solidFill>
            <a:srgbClr val="800000"/>
          </a:solidFill>
          <a:effectLst>
            <a:outerShdw blurRad="50000" dist="50800" dir="7500000" algn="tl">
              <a:srgbClr val="000000">
                <a:shade val="5000"/>
                <a:alpha val="3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2165361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Monotype Corsiva" pitchFamily="66" charset="0"/>
              </a:rPr>
              <a:t>Муниципальное дошкольное образовательное учреждение </a:t>
            </a:r>
          </a:p>
          <a:p>
            <a:r>
              <a:rPr lang="ru-RU" sz="2800" b="1" dirty="0" smtClean="0">
                <a:solidFill>
                  <a:srgbClr val="0070C0"/>
                </a:solidFill>
                <a:latin typeface="Monotype Corsiva" pitchFamily="66" charset="0"/>
              </a:rPr>
              <a:t>«Детский сад №71»</a:t>
            </a:r>
            <a:endParaRPr lang="ru-RU" sz="28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11266" name="Picture 2" descr="E:\жизнь доу\детский сад 71\DSC013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428604"/>
            <a:ext cx="4786314" cy="2786082"/>
          </a:xfrm>
          <a:prstGeom prst="rect">
            <a:avLst/>
          </a:prstGeom>
          <a:ln w="2286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2" descr="E:\жизнь доу\детский сад 71\DSC013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428604"/>
            <a:ext cx="4786314" cy="2786082"/>
          </a:xfrm>
          <a:prstGeom prst="rect">
            <a:avLst/>
          </a:prstGeom>
          <a:ln w="2286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2071670" y="1628800"/>
            <a:ext cx="6072230" cy="4525963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Детский сад, детский сад…</a:t>
            </a:r>
          </a:p>
          <a:p>
            <a:pPr algn="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Почему так говорят?</a:t>
            </a:r>
            <a:endParaRPr lang="ru-RU" sz="28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11" name="Picture 3" descr="C:\Users\работа\Desktop\фото\май\31 мая-спорт\DSC028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3500438"/>
            <a:ext cx="4214810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4" descr="C:\Users\работа\Documents\вес.ст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357166"/>
            <a:ext cx="3429024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 descr="C:\Users\работа\Documents\футбол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3357562"/>
            <a:ext cx="3000396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142852"/>
            <a:ext cx="8229600" cy="13178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123" name="Picture 3" descr="C:\Users\работа\Documents\футбол1.jpg"/>
          <p:cNvPicPr>
            <a:picLocks noChangeAspect="1" noChangeArrowheads="1"/>
          </p:cNvPicPr>
          <p:nvPr/>
        </p:nvPicPr>
        <p:blipFill>
          <a:blip r:embed="rId2"/>
          <a:srcRect l="9160" t="15152" r="12976"/>
          <a:stretch>
            <a:fillRect/>
          </a:stretch>
        </p:blipFill>
        <p:spPr bwMode="auto">
          <a:xfrm>
            <a:off x="571472" y="285728"/>
            <a:ext cx="3071834" cy="2500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000496" y="928669"/>
            <a:ext cx="4357718" cy="1428761"/>
          </a:xfrm>
        </p:spPr>
        <p:txBody>
          <a:bodyPr/>
          <a:lstStyle/>
          <a:p>
            <a:pPr algn="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Потому, что дружно в нем</a:t>
            </a:r>
          </a:p>
          <a:p>
            <a:pPr algn="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Мы одной семьей растем!</a:t>
            </a:r>
          </a:p>
          <a:p>
            <a:endParaRPr lang="ru-RU" dirty="0"/>
          </a:p>
        </p:txBody>
      </p:sp>
      <p:pic>
        <p:nvPicPr>
          <p:cNvPr id="9" name="Picture 7" descr="C:\Users\работа\Desktop\фото\лето-16г\лето\12 июля спорт\DSC03173.JPG"/>
          <p:cNvPicPr>
            <a:picLocks noChangeAspect="1" noChangeArrowheads="1"/>
          </p:cNvPicPr>
          <p:nvPr/>
        </p:nvPicPr>
        <p:blipFill>
          <a:blip r:embed="rId3" cstate="print"/>
          <a:srcRect l="14706"/>
          <a:stretch>
            <a:fillRect/>
          </a:stretch>
        </p:blipFill>
        <p:spPr bwMode="auto">
          <a:xfrm>
            <a:off x="428596" y="3500438"/>
            <a:ext cx="2857520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6" descr="C:\Users\работа\Desktop\фото\лето-16г\лето\день физкультурника\DSC03519.JPG"/>
          <p:cNvPicPr>
            <a:picLocks noChangeAspect="1" noChangeArrowheads="1"/>
          </p:cNvPicPr>
          <p:nvPr/>
        </p:nvPicPr>
        <p:blipFill>
          <a:blip r:embed="rId4" cstate="print"/>
          <a:srcRect l="17624" r="20691"/>
          <a:stretch>
            <a:fillRect/>
          </a:stretch>
        </p:blipFill>
        <p:spPr bwMode="auto">
          <a:xfrm>
            <a:off x="3571868" y="2786058"/>
            <a:ext cx="2000264" cy="2443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6" name="Picture 6" descr="C:\Users\работа\Desktop\фото\логачевы-71\DSC02292.JPG"/>
          <p:cNvPicPr>
            <a:picLocks noChangeAspect="1" noChangeArrowheads="1"/>
          </p:cNvPicPr>
          <p:nvPr/>
        </p:nvPicPr>
        <p:blipFill>
          <a:blip r:embed="rId5" cstate="print"/>
          <a:srcRect l="18462" t="15555" r="23076" b="8889"/>
          <a:stretch>
            <a:fillRect/>
          </a:stretch>
        </p:blipFill>
        <p:spPr bwMode="auto">
          <a:xfrm>
            <a:off x="5715008" y="3143248"/>
            <a:ext cx="3000396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20" name="Picture 4" descr="C:\Users\работа\Desktop\фото\презентации групп\гр.1\фото 1 гр\20161013_1114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14290"/>
            <a:ext cx="2004452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1" name="Picture 5" descr="C:\Users\работа\Desktop\фото\презентации групп\гр.1\фото 1 гр\20161229_1154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2571744"/>
            <a:ext cx="1933014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611560" y="1071546"/>
            <a:ext cx="7746654" cy="5083217"/>
          </a:xfrm>
        </p:spPr>
        <p:txBody>
          <a:bodyPr/>
          <a:lstStyle/>
          <a:p>
            <a:pPr algn="r">
              <a:buNone/>
            </a:pPr>
            <a:endParaRPr lang="ru-RU" sz="28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algn="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Вот какой хороший дом!</a:t>
            </a:r>
          </a:p>
          <a:p>
            <a:pPr algn="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В нем растем мы </a:t>
            </a:r>
          </a:p>
          <a:p>
            <a:pPr algn="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с каждым днем</a:t>
            </a:r>
            <a:r>
              <a:rPr lang="ru-RU" dirty="0" smtClean="0"/>
              <a:t>.                      </a:t>
            </a:r>
            <a:endParaRPr lang="ru-RU" dirty="0"/>
          </a:p>
        </p:txBody>
      </p:sp>
      <p:pic>
        <p:nvPicPr>
          <p:cNvPr id="10" name="Picture 3" descr="G:\Новая папка (4)\DSC09231.JPG"/>
          <p:cNvPicPr>
            <a:picLocks noChangeAspect="1" noChangeArrowheads="1"/>
          </p:cNvPicPr>
          <p:nvPr/>
        </p:nvPicPr>
        <p:blipFill>
          <a:blip r:embed="rId4" cstate="print"/>
          <a:srcRect t="13954" r="6249" b="6976"/>
          <a:stretch>
            <a:fillRect/>
          </a:stretch>
        </p:blipFill>
        <p:spPr bwMode="auto">
          <a:xfrm>
            <a:off x="4786314" y="3571876"/>
            <a:ext cx="3643338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357166"/>
            <a:ext cx="7746654" cy="3286147"/>
          </a:xfrm>
        </p:spPr>
        <p:txBody>
          <a:bodyPr>
            <a:normAutofit/>
          </a:bodyPr>
          <a:lstStyle/>
          <a:p>
            <a:pPr algn="r">
              <a:buNone/>
            </a:pPr>
            <a:endParaRPr lang="ru-RU" sz="28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algn="r">
              <a:buNone/>
            </a:pPr>
            <a:endParaRPr lang="ru-RU" sz="28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algn="r">
              <a:buNone/>
            </a:pPr>
            <a:endParaRPr lang="ru-RU" sz="28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algn="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А когда подрастем,</a:t>
            </a:r>
          </a:p>
          <a:p>
            <a:pPr algn="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Вместе в школу пойдем!</a:t>
            </a:r>
          </a:p>
        </p:txBody>
      </p:sp>
      <p:pic>
        <p:nvPicPr>
          <p:cNvPr id="7" name="Picture 2" descr="C:\Users\работа\Documents\школ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3571876"/>
            <a:ext cx="4677132" cy="2514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C:\Users\работа\Documents\лицей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714356"/>
            <a:ext cx="3528486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Содержимое 3" descr="IMG_17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48" y="3643314"/>
            <a:ext cx="325120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357166"/>
            <a:ext cx="7746654" cy="3286147"/>
          </a:xfrm>
        </p:spPr>
        <p:txBody>
          <a:bodyPr>
            <a:normAutofit fontScale="92500" lnSpcReduction="10000"/>
          </a:bodyPr>
          <a:lstStyle/>
          <a:p>
            <a:pPr algn="r">
              <a:buNone/>
            </a:pPr>
            <a:endParaRPr lang="ru-RU" sz="28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algn="r">
              <a:buNone/>
            </a:pPr>
            <a:endParaRPr lang="ru-RU" sz="28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algn="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Детский сад- </a:t>
            </a:r>
          </a:p>
          <a:p>
            <a:pPr algn="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второй наш дом, </a:t>
            </a:r>
          </a:p>
          <a:p>
            <a:pPr algn="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Как тепло, уютно в нем!</a:t>
            </a:r>
          </a:p>
          <a:p>
            <a:pPr algn="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Вы его любите ,дети,</a:t>
            </a:r>
          </a:p>
          <a:p>
            <a:pPr algn="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Самый добрый дом на свете!</a:t>
            </a:r>
            <a:endParaRPr lang="ru-RU" sz="28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C:\Users\работа\Documents\Scanned Documents\Рисунок (15).bmp"/>
          <p:cNvPicPr>
            <a:picLocks noChangeAspect="1" noChangeArrowheads="1"/>
          </p:cNvPicPr>
          <p:nvPr/>
        </p:nvPicPr>
        <p:blipFill>
          <a:blip r:embed="rId2"/>
          <a:srcRect l="20058" t="4166" r="11172" b="63542"/>
          <a:stretch>
            <a:fillRect/>
          </a:stretch>
        </p:blipFill>
        <p:spPr bwMode="auto">
          <a:xfrm>
            <a:off x="642910" y="1285860"/>
            <a:ext cx="3429024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работа\Documents\Scanned Documents\Рисунок (15).bmp"/>
          <p:cNvPicPr>
            <a:picLocks noChangeAspect="1" noChangeArrowheads="1"/>
          </p:cNvPicPr>
          <p:nvPr/>
        </p:nvPicPr>
        <p:blipFill>
          <a:blip r:embed="rId2"/>
          <a:srcRect l="20058" t="58333" r="11173" b="8333"/>
          <a:stretch>
            <a:fillRect/>
          </a:stretch>
        </p:blipFill>
        <p:spPr bwMode="auto">
          <a:xfrm>
            <a:off x="714348" y="3929066"/>
            <a:ext cx="3428992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C:\Users\работа\Desktop\фото\лето-16г\лето\1 июня\DSC029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571876"/>
            <a:ext cx="3957114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755576" y="142853"/>
            <a:ext cx="7772400" cy="7143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071547"/>
            <a:ext cx="7772400" cy="333535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Уют, комфорт, 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домашняя обстановка 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и высококвалифицированные специалисты МДОУ «Детский сад №71» –это то, 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что нужно Вам и 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вашему ребенку!</a:t>
            </a:r>
            <a:endParaRPr lang="ru-RU" sz="32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 descr="C:\Users\работа\Documents\Scanned Documents\10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661" b="2740"/>
          <a:stretch>
            <a:fillRect/>
          </a:stretch>
        </p:blipFill>
        <p:spPr bwMode="auto">
          <a:xfrm rot="16200000">
            <a:off x="1369986" y="773098"/>
            <a:ext cx="3214687" cy="4525963"/>
          </a:xfrm>
          <a:prstGeom prst="rect">
            <a:avLst/>
          </a:prstGeom>
          <a:ln w="2286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286000" y="1357298"/>
            <a:ext cx="607221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</a:rPr>
              <a:t>40 лет </a:t>
            </a:r>
          </a:p>
          <a:p>
            <a:pPr algn="r"/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</a:rPr>
              <a:t>тому назад </a:t>
            </a:r>
          </a:p>
          <a:p>
            <a:pPr algn="r"/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</a:rPr>
              <a:t>Был построен </a:t>
            </a:r>
          </a:p>
          <a:p>
            <a:pPr algn="r"/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</a:rPr>
              <a:t>детский сад.</a:t>
            </a:r>
          </a:p>
          <a:p>
            <a:pPr algn="r"/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</a:rPr>
              <a:t>И теперь </a:t>
            </a:r>
          </a:p>
          <a:p>
            <a:pPr algn="r"/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</a:rPr>
              <a:t>сюда спешат </a:t>
            </a:r>
          </a:p>
          <a:p>
            <a:pPr algn="r"/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</a:rPr>
              <a:t>Сотни маленьких  ребят.</a:t>
            </a:r>
            <a:endParaRPr lang="ru-RU" sz="40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772400" cy="14285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                                                      </a:t>
            </a:r>
            <a:endParaRPr lang="ru-RU" sz="28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1028" name="Picture 4" descr="C:\Users\работа\Documents\Scanned Documents\2.bmp"/>
          <p:cNvPicPr>
            <a:picLocks noChangeAspect="1" noChangeArrowheads="1"/>
          </p:cNvPicPr>
          <p:nvPr/>
        </p:nvPicPr>
        <p:blipFill>
          <a:blip r:embed="rId2" cstate="print"/>
          <a:srcRect l="15777" t="5097" r="4829" b="14038"/>
          <a:stretch>
            <a:fillRect/>
          </a:stretch>
        </p:blipFill>
        <p:spPr bwMode="auto">
          <a:xfrm rot="15571377">
            <a:off x="1157141" y="207863"/>
            <a:ext cx="2861047" cy="4152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C:\Users\работа\Documents\Scanned Documents\3.bmp"/>
          <p:cNvPicPr>
            <a:picLocks noChangeAspect="1" noChangeArrowheads="1"/>
          </p:cNvPicPr>
          <p:nvPr/>
        </p:nvPicPr>
        <p:blipFill>
          <a:blip r:embed="rId3" cstate="print"/>
          <a:srcRect l="16189" t="6569" r="4516" b="15533"/>
          <a:stretch>
            <a:fillRect/>
          </a:stretch>
        </p:blipFill>
        <p:spPr bwMode="auto">
          <a:xfrm rot="16200000">
            <a:off x="5500695" y="3143248"/>
            <a:ext cx="2857520" cy="4000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C:\Users\работа\Documents\Scanned Documents\4.bmp"/>
          <p:cNvPicPr>
            <a:picLocks noChangeAspect="1" noChangeArrowheads="1"/>
          </p:cNvPicPr>
          <p:nvPr/>
        </p:nvPicPr>
        <p:blipFill>
          <a:blip r:embed="rId4" cstate="print"/>
          <a:srcRect l="31965" t="6464" r="5832" b="19209"/>
          <a:stretch>
            <a:fillRect/>
          </a:stretch>
        </p:blipFill>
        <p:spPr bwMode="auto">
          <a:xfrm rot="16200000">
            <a:off x="1643043" y="3786189"/>
            <a:ext cx="2286016" cy="3286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1" name="Picture 7" descr="C:\Users\работа\Documents\Scanned Documents\5.bmp"/>
          <p:cNvPicPr>
            <a:picLocks noChangeAspect="1" noChangeArrowheads="1"/>
          </p:cNvPicPr>
          <p:nvPr/>
        </p:nvPicPr>
        <p:blipFill>
          <a:blip r:embed="rId5" cstate="print"/>
          <a:srcRect l="31633" r="1326" b="19955"/>
          <a:stretch>
            <a:fillRect/>
          </a:stretch>
        </p:blipFill>
        <p:spPr bwMode="auto">
          <a:xfrm rot="16200000">
            <a:off x="5423275" y="-208357"/>
            <a:ext cx="2718631" cy="41354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52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714356"/>
            <a:ext cx="7572428" cy="6583415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Детки в садике живут,</a:t>
            </a:r>
          </a:p>
          <a:p>
            <a:pPr algn="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Здесь играют и поют,</a:t>
            </a:r>
          </a:p>
          <a:p>
            <a:pPr algn="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Здесь друзей себе </a:t>
            </a:r>
          </a:p>
          <a:p>
            <a:pPr algn="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находят,</a:t>
            </a:r>
          </a:p>
          <a:p>
            <a:pPr algn="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На прогулку с ними ходят.</a:t>
            </a:r>
          </a:p>
          <a:p>
            <a:endParaRPr lang="ru-RU" sz="2400" dirty="0"/>
          </a:p>
        </p:txBody>
      </p:sp>
      <p:pic>
        <p:nvPicPr>
          <p:cNvPr id="2050" name="Picture 2" descr="C:\Users\работа\Desktop\фото\старые ф\DSC027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3500438"/>
            <a:ext cx="3563934" cy="2976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работа\Desktop\фото\презентации групп\гр.5\DSC087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428604"/>
            <a:ext cx="3571900" cy="2786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C:\Users\работа\Desktop\фото\презентации групп\гр.4\DSC045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3500438"/>
            <a:ext cx="3786182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628800"/>
            <a:ext cx="7960968" cy="4525963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Вместе спорят и мечтают,</a:t>
            </a:r>
          </a:p>
          <a:p>
            <a:pPr algn="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Незаметно подрастают.</a:t>
            </a:r>
          </a:p>
          <a:p>
            <a:pPr algn="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Детский сад-второй наш дом.</a:t>
            </a:r>
          </a:p>
          <a:p>
            <a:pPr algn="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Как  тепло, уютно в нем!</a:t>
            </a:r>
            <a:endParaRPr lang="ru-RU" sz="28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2050" name="Picture 2" descr="C:\Users\работа\Desktop\фото\артисты-воспитатели\DSC01776.JPG"/>
          <p:cNvPicPr>
            <a:picLocks noChangeAspect="1" noChangeArrowheads="1"/>
          </p:cNvPicPr>
          <p:nvPr/>
        </p:nvPicPr>
        <p:blipFill>
          <a:blip r:embed="rId2" cstate="print"/>
          <a:srcRect l="17544" t="6977" r="3509"/>
          <a:stretch>
            <a:fillRect/>
          </a:stretch>
        </p:blipFill>
        <p:spPr bwMode="auto">
          <a:xfrm>
            <a:off x="1071538" y="428604"/>
            <a:ext cx="3214710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работа\Desktop\фото\артисты-воспитатели\DSC03728.JPG"/>
          <p:cNvPicPr>
            <a:picLocks noChangeAspect="1" noChangeArrowheads="1"/>
          </p:cNvPicPr>
          <p:nvPr/>
        </p:nvPicPr>
        <p:blipFill>
          <a:blip r:embed="rId3" cstate="print"/>
          <a:srcRect l="20690"/>
          <a:stretch>
            <a:fillRect/>
          </a:stretch>
        </p:blipFill>
        <p:spPr bwMode="auto">
          <a:xfrm>
            <a:off x="1071538" y="3429000"/>
            <a:ext cx="3214710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C:\Users\работа\Desktop\фото\лето-16г\лето\1июня-парк\DSC02986.JPG"/>
          <p:cNvPicPr>
            <a:picLocks noChangeAspect="1" noChangeArrowheads="1"/>
          </p:cNvPicPr>
          <p:nvPr/>
        </p:nvPicPr>
        <p:blipFill>
          <a:blip r:embed="rId4" cstate="print"/>
          <a:srcRect l="6250" t="30000" r="7812"/>
          <a:stretch>
            <a:fillRect/>
          </a:stretch>
        </p:blipFill>
        <p:spPr bwMode="auto">
          <a:xfrm>
            <a:off x="4714876" y="4000504"/>
            <a:ext cx="3929090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928670"/>
            <a:ext cx="7960968" cy="5226093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В этом доме все для нас-</a:t>
            </a:r>
          </a:p>
          <a:p>
            <a:pPr algn="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Сказки, песни и рассказ,</a:t>
            </a:r>
          </a:p>
          <a:p>
            <a:pPr algn="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Шумный пляс , тихий час,-</a:t>
            </a:r>
          </a:p>
          <a:p>
            <a:pPr algn="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В этом доме все для нас!</a:t>
            </a:r>
            <a:endParaRPr lang="ru-RU" sz="28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4" name="Picture 6" descr="C:\Users\работа\Documents\праздни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428604"/>
            <a:ext cx="3571900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5" descr="C:\Users\работа\Documents\дев. в кр.пла.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3143248"/>
            <a:ext cx="3957114" cy="2943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C:\Users\работа\Desktop\фото\артисты-воспитатели\DSC06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3429000"/>
            <a:ext cx="3429024" cy="2728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628800"/>
            <a:ext cx="7960968" cy="4525963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Там картинки на стене</a:t>
            </a:r>
          </a:p>
          <a:p>
            <a:pPr algn="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И цветы на окне.</a:t>
            </a:r>
          </a:p>
          <a:p>
            <a:pPr algn="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Захочу-поскачу</a:t>
            </a:r>
          </a:p>
          <a:p>
            <a:pPr algn="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На игрушечном коне!</a:t>
            </a:r>
            <a:endParaRPr lang="ru-RU" sz="28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4" name="Picture 4" descr="C:\Users\работа\Documents\Scanned Documents\Рисунок (13).bmp"/>
          <p:cNvPicPr>
            <a:picLocks noChangeAspect="1" noChangeArrowheads="1"/>
          </p:cNvPicPr>
          <p:nvPr/>
        </p:nvPicPr>
        <p:blipFill>
          <a:blip r:embed="rId2"/>
          <a:srcRect l="27077" t="57292" r="11317" b="10416"/>
          <a:stretch>
            <a:fillRect/>
          </a:stretch>
        </p:blipFill>
        <p:spPr bwMode="auto">
          <a:xfrm>
            <a:off x="1214414" y="357166"/>
            <a:ext cx="3786214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 descr="C:\Users\работа\Desktop\фото\конкурс птичий дом\DSC034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786190"/>
            <a:ext cx="4000528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C:\Users\работа\Desktop\фото\презентации групп\гр.1\SAM_49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429000"/>
            <a:ext cx="3929058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6" name="Picture 4" descr="G:\Новая папка (4)\DSC066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2571744"/>
            <a:ext cx="3357554" cy="2786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611560" y="1500174"/>
            <a:ext cx="7889530" cy="4654589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Любим музыку и сказки,</a:t>
            </a:r>
          </a:p>
          <a:p>
            <a:pPr algn="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Наши песенки и пляски</a:t>
            </a:r>
          </a:p>
          <a:p>
            <a:pPr algn="r">
              <a:buNone/>
            </a:pPr>
            <a:endParaRPr lang="ru-RU" sz="28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8" name="Picture 2" descr="G:\Новая папка (4)\театр 2016\DSC026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500042"/>
            <a:ext cx="3714776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7" descr="C:\Users\работа\Desktop\фото\октябрь\камерный хор\DSC03959.JPG"/>
          <p:cNvPicPr>
            <a:picLocks noChangeAspect="1" noChangeArrowheads="1"/>
          </p:cNvPicPr>
          <p:nvPr/>
        </p:nvPicPr>
        <p:blipFill>
          <a:blip r:embed="rId4" cstate="print"/>
          <a:srcRect t="25000"/>
          <a:stretch>
            <a:fillRect/>
          </a:stretch>
        </p:blipFill>
        <p:spPr bwMode="auto">
          <a:xfrm>
            <a:off x="1214414" y="3929066"/>
            <a:ext cx="4000496" cy="2357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работа\Desktop\фото\май\9 мая\DSC026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42852"/>
            <a:ext cx="3929058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643438" y="928670"/>
            <a:ext cx="3643338" cy="5226093"/>
          </a:xfrm>
        </p:spPr>
        <p:txBody>
          <a:bodyPr>
            <a:normAutofit/>
          </a:bodyPr>
          <a:lstStyle/>
          <a:p>
            <a:pPr algn="r">
              <a:buNone/>
            </a:pPr>
            <a:endParaRPr lang="ru-RU" sz="28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algn="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Любим игры  в день рожденья</a:t>
            </a:r>
          </a:p>
          <a:p>
            <a:pPr algn="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Любим праздник  и веселье!</a:t>
            </a:r>
            <a:endParaRPr lang="ru-RU" sz="28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10" name="Picture 6" descr="G:\Новая папка (4)\фестиваль золотой ключик\DSC07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3214686"/>
            <a:ext cx="3500462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3" descr="C:\Users\работа\Documents\келу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3571876"/>
            <a:ext cx="3405190" cy="2428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Детство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Детство 2</Template>
  <TotalTime>438</TotalTime>
  <Words>222</Words>
  <Application>Microsoft Office PowerPoint</Application>
  <PresentationFormat>Экран (4:3)</PresentationFormat>
  <Paragraphs>57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Шаблон Детство 2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«Детство 2»</dc:title>
  <dc:creator>User</dc:creator>
  <cp:lastModifiedBy>работа</cp:lastModifiedBy>
  <cp:revision>53</cp:revision>
  <dcterms:created xsi:type="dcterms:W3CDTF">2014-05-16T16:20:10Z</dcterms:created>
  <dcterms:modified xsi:type="dcterms:W3CDTF">2017-01-11T07:34:26Z</dcterms:modified>
</cp:coreProperties>
</file>