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6" r:id="rId10"/>
    <p:sldId id="265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D2E9-11BD-40C3-BD87-B9ED18DD981E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D671-83CB-4458-9B4A-A12D3CFEA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0" y="0"/>
            <a:ext cx="9286908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Информационная карта проекта: «Наши игрушки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первая младшая группа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Маркина Е. А.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4357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Практический</a:t>
            </a:r>
            <a:br>
              <a:rPr lang="ru-RU" dirty="0" smtClean="0"/>
            </a:br>
            <a:r>
              <a:rPr lang="ru-RU" dirty="0" smtClean="0"/>
              <a:t>2. Оформление отчетной документации </a:t>
            </a:r>
            <a:br>
              <a:rPr lang="ru-RU" dirty="0" smtClean="0"/>
            </a:br>
            <a:r>
              <a:rPr lang="ru-RU" dirty="0" smtClean="0"/>
              <a:t>ОО Деятельность педагога Деятельность детей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Социально-коммуникативное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Дидактические </a:t>
            </a:r>
            <a:r>
              <a:rPr lang="ru-RU" dirty="0" smtClean="0"/>
              <a:t>и настольные игры: «Кто скорее соберет игрушки», «Собери красивую пирамидку», «Чудесный мешочек»,</a:t>
            </a:r>
          </a:p>
          <a:p>
            <a:r>
              <a:rPr lang="ru-RU" dirty="0" smtClean="0"/>
              <a:t>Создание игровых ситуаций: «Кукла Оля собирается в гости» «Мы убираем игрушки», «Каждой вещи свое место». Внесение настольно-печатных и дидактических игр «Собери красивую пирамидку», «Какой игрушки не стало»,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500065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Познавательное развитие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Игры с водой и песком: «Домик для черепашки».</a:t>
            </a:r>
            <a:br>
              <a:rPr lang="ru-RU" sz="3100" dirty="0" smtClean="0"/>
            </a:br>
            <a:r>
              <a:rPr lang="ru-RU" sz="3100" dirty="0" smtClean="0"/>
              <a:t>Дидактические игры и упражнения: «Разложи игрушки на полочки соответствующего цвета», «</a:t>
            </a:r>
            <a:r>
              <a:rPr lang="ru-RU" sz="3100" dirty="0" err="1" smtClean="0"/>
              <a:t>Большие-маленькие</a:t>
            </a:r>
            <a:r>
              <a:rPr lang="ru-RU" sz="3100" dirty="0" smtClean="0"/>
              <a:t>», «Один-много», Дидактические игры и упражнения: Д/И «Один - много»</a:t>
            </a:r>
            <a:br>
              <a:rPr lang="ru-RU" sz="3100" dirty="0" smtClean="0"/>
            </a:br>
            <a:r>
              <a:rPr lang="ru-RU" sz="3100" dirty="0" smtClean="0"/>
              <a:t>Д/И «Что изменилось?»</a:t>
            </a:r>
            <a:br>
              <a:rPr lang="ru-RU" sz="3100" dirty="0" smtClean="0"/>
            </a:br>
            <a:r>
              <a:rPr lang="ru-RU" sz="3100" dirty="0" smtClean="0"/>
              <a:t>Д/и «Найди игрушку такого же цвета»</a:t>
            </a:r>
            <a:br>
              <a:rPr lang="ru-RU" sz="3100" dirty="0" smtClean="0"/>
            </a:br>
            <a:r>
              <a:rPr lang="ru-RU" sz="3100" dirty="0" smtClean="0"/>
              <a:t>Д/И «Найди по описанию»</a:t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-14290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785794"/>
            <a:ext cx="4243390" cy="55007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Речевое развитие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Разучивание стихотворений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из цикла «Игрушки»</a:t>
            </a:r>
            <a:br>
              <a:rPr lang="ru-RU" sz="2800" dirty="0" smtClean="0"/>
            </a:br>
            <a:r>
              <a:rPr lang="ru-RU" sz="2800" dirty="0" smtClean="0"/>
              <a:t>Разучивание </a:t>
            </a:r>
            <a:r>
              <a:rPr lang="ru-RU" sz="2800" dirty="0" err="1" smtClean="0"/>
              <a:t>физминутки</a:t>
            </a:r>
            <a:r>
              <a:rPr lang="ru-RU" sz="2800" dirty="0" smtClean="0"/>
              <a:t> «Заводные игрушки»</a:t>
            </a:r>
            <a:br>
              <a:rPr lang="ru-RU" sz="2800" dirty="0" smtClean="0"/>
            </a:br>
            <a:r>
              <a:rPr lang="ru-RU" sz="2800" dirty="0" smtClean="0"/>
              <a:t>Рассматривание книг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«Игрушки».</a:t>
            </a:r>
            <a:br>
              <a:rPr lang="ru-RU" sz="2800" dirty="0" smtClean="0"/>
            </a:br>
            <a:r>
              <a:rPr lang="ru-RU" sz="2800" dirty="0" smtClean="0"/>
              <a:t>Рассказывание стихов об игрушках.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C:\Users\1\Desktop\проект наши игр и фото\20180730_1121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8997" r="13881" b="-4731"/>
          <a:stretch>
            <a:fillRect/>
          </a:stretch>
        </p:blipFill>
        <p:spPr bwMode="auto">
          <a:xfrm rot="5400000">
            <a:off x="-178627" y="1750207"/>
            <a:ext cx="4714908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464347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Художественно-эстетическое развитие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Чтение и разучивание стихотворений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из книги «Игрушки».</a:t>
            </a:r>
            <a:br>
              <a:rPr lang="ru-RU" sz="2800" dirty="0" smtClean="0"/>
            </a:br>
            <a:r>
              <a:rPr lang="ru-RU" sz="2800" dirty="0" smtClean="0"/>
              <a:t>Слушание песен про игрушки, пение песен, хороводы с любимыми игрушками. </a:t>
            </a:r>
            <a:br>
              <a:rPr lang="ru-RU" sz="2800" dirty="0" smtClean="0"/>
            </a:br>
            <a:r>
              <a:rPr lang="ru-RU" sz="2800" dirty="0" smtClean="0"/>
              <a:t>• Материалы для продуктивной деятельности.</a:t>
            </a:r>
            <a:br>
              <a:rPr lang="ru-RU" sz="2800" dirty="0" smtClean="0"/>
            </a:br>
            <a:r>
              <a:rPr lang="ru-RU" sz="2800" dirty="0" smtClean="0"/>
              <a:t>Прослушивание песен, танцы по музыку.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41434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Физическое развитие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Утренняя и бодрящая гимнастика с игрушками.</a:t>
            </a:r>
            <a:br>
              <a:rPr lang="ru-RU" sz="2800" dirty="0" smtClean="0"/>
            </a:br>
            <a:r>
              <a:rPr lang="ru-RU" sz="2800" dirty="0" smtClean="0"/>
              <a:t>Игры-Забавы: «Мой веселый звонкий мяч», «В гости к куклам».</a:t>
            </a:r>
            <a:br>
              <a:rPr lang="ru-RU" sz="2800" dirty="0" smtClean="0"/>
            </a:br>
            <a:r>
              <a:rPr lang="ru-RU" sz="2800" dirty="0" smtClean="0"/>
              <a:t>Подвижные игры: «Лохматый пес», «Перебежки».</a:t>
            </a:r>
            <a:br>
              <a:rPr lang="ru-RU" sz="2800" dirty="0" smtClean="0"/>
            </a:br>
            <a:r>
              <a:rPr lang="ru-RU" sz="2800" dirty="0" smtClean="0"/>
              <a:t>Ситуативный разговор: «Бережное и безопасное обращение с игрушками.» Игры в свободной деятельности с мячами, кубиками.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0" y="0"/>
            <a:ext cx="9286908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715436" cy="242889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Продолжительность проекта: краткосрочный</a:t>
            </a:r>
            <a:r>
              <a:rPr lang="ru-RU" sz="2800" dirty="0">
                <a:solidFill>
                  <a:srgbClr val="0070C0"/>
                </a:solidFill>
              </a:rPr>
              <a:t> (</a:t>
            </a:r>
            <a:r>
              <a:rPr lang="ru-RU" sz="2800" dirty="0" smtClean="0">
                <a:solidFill>
                  <a:srgbClr val="0070C0"/>
                </a:solidFill>
              </a:rPr>
              <a:t>1неделя с </a:t>
            </a:r>
            <a:r>
              <a:rPr lang="ru-RU" sz="2800" dirty="0">
                <a:solidFill>
                  <a:srgbClr val="0070C0"/>
                </a:solidFill>
              </a:rPr>
              <a:t>25. 08 по 31. 08).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Участники проекта:</a:t>
            </a:r>
            <a:r>
              <a:rPr lang="ru-RU" sz="2800" dirty="0">
                <a:solidFill>
                  <a:srgbClr val="0070C0"/>
                </a:solidFill>
              </a:rPr>
              <a:t> дети, воспитатели, родители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571744"/>
            <a:ext cx="8572560" cy="38576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Актуальность проблемы: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Важнейшей </a:t>
            </a:r>
            <a:r>
              <a:rPr lang="ru-RU" dirty="0">
                <a:solidFill>
                  <a:schemeClr val="tx1"/>
                </a:solidFill>
              </a:rPr>
              <a:t>составной частью образовательной среды являются игра и игрушка. Игра для ребенка – это не просто интересное развлечение, это еще и очень серьезное занятие, способ познания окружающего мира. Все, что ребенок видит вокруг себя, он переносит в свой мир – </a:t>
            </a:r>
            <a:r>
              <a:rPr lang="ru-RU" dirty="0" err="1">
                <a:solidFill>
                  <a:schemeClr val="tx1"/>
                </a:solidFill>
              </a:rPr>
              <a:t>мир</a:t>
            </a:r>
            <a:r>
              <a:rPr lang="ru-RU" dirty="0">
                <a:solidFill>
                  <a:schemeClr val="tx1"/>
                </a:solidFill>
              </a:rPr>
              <a:t> игрушек. Игрушка в жизни ребенка занимает важное место. Игрушки для ребенка - это «среда», которая позволяет исследовать окружающий мир, формировать и реализовывать творческие способности, выражать чувства; игрушки учат общаться и познавать себя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Подбор игрушек - дело серьезное и ответственное.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0" y="0"/>
            <a:ext cx="9286908" cy="67151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b="1" dirty="0"/>
              <a:t>Проблема: </a:t>
            </a:r>
            <a:r>
              <a:rPr lang="ru-RU" dirty="0"/>
              <a:t>в данном возрасте дети многие игрушки используют не по назначению, не умеют играть с ними.</a:t>
            </a:r>
          </a:p>
          <a:p>
            <a:r>
              <a:rPr lang="ru-RU" b="1" dirty="0"/>
              <a:t>Цель проекта:</a:t>
            </a:r>
            <a:r>
              <a:rPr lang="ru-RU" dirty="0"/>
              <a:t> познакомить детей с обобщающим понятием «игрушки», формирование знаний о свойствах, качествах и функциональным назначением игрушек.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Задачи проекта: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5500702"/>
          </a:xfrm>
        </p:spPr>
        <p:txBody>
          <a:bodyPr>
            <a:noAutofit/>
          </a:bodyPr>
          <a:lstStyle/>
          <a:p>
            <a:r>
              <a:rPr lang="ru-RU" sz="1600" dirty="0" smtClean="0"/>
              <a:t>1</a:t>
            </a:r>
            <a:r>
              <a:rPr lang="ru-RU" sz="1600" dirty="0"/>
              <a:t>. </a:t>
            </a:r>
            <a:r>
              <a:rPr lang="ru-RU" sz="1600" dirty="0" smtClean="0"/>
              <a:t>Познакомить </a:t>
            </a:r>
            <a:r>
              <a:rPr lang="ru-RU" sz="1600" dirty="0"/>
              <a:t>детей с понятием «игрушки», расширить представление об игрушках (ОО «Познавательное развитие);</a:t>
            </a:r>
          </a:p>
          <a:p>
            <a:r>
              <a:rPr lang="ru-RU" sz="1600" dirty="0"/>
              <a:t>2. Формировать умение различать и называть существенные детали и части предметов, качества, особенности поверхности (гладкая, пушистая, некоторые материалы и их свойства. (ОО «Познавательное развитие»);</a:t>
            </a:r>
          </a:p>
          <a:p>
            <a:r>
              <a:rPr lang="ru-RU" sz="1600" dirty="0"/>
              <a:t>3</a:t>
            </a:r>
            <a:r>
              <a:rPr lang="ru-RU" sz="1600" dirty="0" smtClean="0"/>
              <a:t>. </a:t>
            </a:r>
            <a:r>
              <a:rPr lang="ru-RU" sz="1600" dirty="0"/>
              <a:t>формировать умение образовывать существительные с уменьшительно-ласкательными суффиксами (мяч-мячик, кукла-куколка, пирамида-пирамидка, машина-машинка) (ОО «Речевое развитие»);</a:t>
            </a:r>
          </a:p>
          <a:p>
            <a:r>
              <a:rPr lang="ru-RU" sz="1600" dirty="0" smtClean="0"/>
              <a:t>4. </a:t>
            </a:r>
            <a:r>
              <a:rPr lang="ru-RU" sz="1600" dirty="0"/>
              <a:t>Продолжить знакомство со стихами А. </a:t>
            </a:r>
            <a:r>
              <a:rPr lang="ru-RU" sz="1600" dirty="0" err="1"/>
              <a:t>Барто</a:t>
            </a:r>
            <a:r>
              <a:rPr lang="ru-RU" sz="1600" dirty="0"/>
              <a:t> и обыгрывать их сюжет; побуждать детей к высказыванию, к действиям с предметом (ОО «Речевое развитие</a:t>
            </a:r>
            <a:r>
              <a:rPr lang="ru-RU" sz="1600" dirty="0" smtClean="0"/>
              <a:t>»);</a:t>
            </a:r>
            <a:r>
              <a:rPr lang="ru-RU" sz="1600" dirty="0"/>
              <a:t> 6. Формировать умение детей бережно относиться к игрушкам: не ломать, не бросать, не мочить, не отбирать друг у друга, не рвать (ОО «Социально-коммуникативное развитие»);</a:t>
            </a:r>
          </a:p>
          <a:p>
            <a:r>
              <a:rPr lang="ru-RU" sz="1600" dirty="0" smtClean="0"/>
              <a:t>5. </a:t>
            </a:r>
            <a:r>
              <a:rPr lang="ru-RU" sz="1600" dirty="0"/>
              <a:t>Вызвать интерес и желание играть с игрушками, использовать игрушку по назначению (ОО «Социально-коммуникативное развитие»);</a:t>
            </a:r>
          </a:p>
          <a:p>
            <a:r>
              <a:rPr lang="ru-RU" sz="1600" dirty="0" smtClean="0"/>
              <a:t>6. </a:t>
            </a:r>
            <a:r>
              <a:rPr lang="ru-RU" sz="1600" dirty="0"/>
              <a:t>Формировать умение играть дружно, вместе, не ссориться (ОО «Социально-коммуникативное развитие»);</a:t>
            </a:r>
          </a:p>
          <a:p>
            <a:r>
              <a:rPr lang="ru-RU" sz="1600" dirty="0" smtClean="0"/>
              <a:t>7. </a:t>
            </a:r>
            <a:r>
              <a:rPr lang="ru-RU" sz="1600" dirty="0"/>
              <a:t>Учить украшать изделие (ОО «Художественно-эстетическое развитие»).</a:t>
            </a:r>
          </a:p>
          <a:p>
            <a:r>
              <a:rPr lang="ru-RU" sz="1600" dirty="0"/>
              <a:t>8</a:t>
            </a:r>
            <a:r>
              <a:rPr lang="ru-RU" sz="1600" dirty="0" smtClean="0"/>
              <a:t>. </a:t>
            </a:r>
            <a:r>
              <a:rPr lang="ru-RU" sz="1600" dirty="0"/>
              <a:t>Способствовать формированию у родителей потребности в частом общении с детьми, оказывать им практическую помощь в организации занятий с детьми в кругу семьи, в развитии способности видеть мир глазами ребенка (ОО «Социально-коммуникативное развитие»).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5929354"/>
          </a:xfrm>
        </p:spPr>
        <p:txBody>
          <a:bodyPr>
            <a:noAutofit/>
          </a:bodyPr>
          <a:lstStyle/>
          <a:p>
            <a:r>
              <a:rPr lang="ru-RU" sz="2800" b="1" dirty="0"/>
              <a:t>Ожидаемый </a:t>
            </a:r>
            <a:r>
              <a:rPr lang="ru-RU" sz="2800" b="1" dirty="0" smtClean="0"/>
              <a:t>результат: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дети проявляют </a:t>
            </a:r>
            <a:r>
              <a:rPr lang="ru-RU" sz="2800" dirty="0"/>
              <a:t>интерес к экспериментированию с различными игрушками;</a:t>
            </a:r>
            <a:br>
              <a:rPr lang="ru-RU" sz="2800" dirty="0"/>
            </a:br>
            <a:r>
              <a:rPr lang="ru-RU" sz="2800" dirty="0"/>
              <a:t>овладевают знаниями о свойствах, качествах и функциональном назначении игрушек;</a:t>
            </a:r>
            <a:br>
              <a:rPr lang="ru-RU" sz="2800" dirty="0"/>
            </a:br>
            <a:r>
              <a:rPr lang="ru-RU" sz="2800" dirty="0"/>
              <a:t>проявляют доброту, заботу, бережное отношение к игрушкам;</a:t>
            </a:r>
            <a:br>
              <a:rPr lang="ru-RU" sz="2800" dirty="0"/>
            </a:br>
            <a:r>
              <a:rPr lang="ru-RU" sz="2800" dirty="0"/>
              <a:t>возрастает речевая активность детей в разных видах деятельности;</a:t>
            </a:r>
            <a:br>
              <a:rPr lang="ru-RU" sz="2800" dirty="0"/>
            </a:br>
            <a:r>
              <a:rPr lang="ru-RU" sz="2800" dirty="0"/>
              <a:t>родители:</a:t>
            </a:r>
            <a:br>
              <a:rPr lang="ru-RU" sz="2800" dirty="0"/>
            </a:br>
            <a:r>
              <a:rPr lang="ru-RU" sz="2800" dirty="0"/>
              <a:t>обогащение родительского опыта приемами взаимодействия и сотрудничества с ребенком в </a:t>
            </a:r>
            <a:r>
              <a:rPr lang="ru-RU" sz="2800" dirty="0" smtClean="0"/>
              <a:t>семье.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328982" cy="628654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Этапы реализации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проекта</a:t>
            </a:r>
          </a:p>
          <a:p>
            <a:endParaRPr lang="ru-RU" sz="1800" dirty="0"/>
          </a:p>
          <a:p>
            <a:r>
              <a:rPr lang="ru-RU" sz="2000" dirty="0"/>
              <a:t>1. Подготовительный этап</a:t>
            </a:r>
          </a:p>
          <a:p>
            <a:r>
              <a:rPr lang="ru-RU" sz="2000" dirty="0"/>
              <a:t>1. Изучение и подбор материала. Разработка структуры проекта.</a:t>
            </a:r>
          </a:p>
          <a:p>
            <a:r>
              <a:rPr lang="ru-RU" sz="2000" dirty="0"/>
              <a:t>2. Составление тематического планирования мероприятий</a:t>
            </a:r>
          </a:p>
          <a:p>
            <a:r>
              <a:rPr lang="ru-RU" sz="2000" dirty="0"/>
              <a:t>3. Подбор дидактических игр</a:t>
            </a:r>
          </a:p>
          <a:p>
            <a:r>
              <a:rPr lang="ru-RU" sz="2000" dirty="0"/>
              <a:t>2. Основной этап реализации проекта</a:t>
            </a:r>
          </a:p>
          <a:p>
            <a:r>
              <a:rPr lang="ru-RU" sz="2000" dirty="0"/>
              <a:t>1. Беседы на темы «Зачем нужны игрушки?», «Моя любимая игрушка», «Такие разные игрушки».</a:t>
            </a:r>
          </a:p>
          <a:p>
            <a:r>
              <a:rPr lang="ru-RU" sz="2000" dirty="0"/>
              <a:t>2. Выставка книг «Игрушки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6" name="Содержимое 5" descr="C:\Users\1\Desktop\проект наши игр и фото\20180730_085054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19442" t="-187" r="23960"/>
          <a:stretch/>
        </p:blipFill>
        <p:spPr bwMode="auto">
          <a:xfrm>
            <a:off x="4000496" y="571480"/>
            <a:ext cx="4929222" cy="5715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3251231" cy="5214974"/>
          </a:xfrm>
        </p:spPr>
        <p:txBody>
          <a:bodyPr>
            <a:noAutofit/>
          </a:bodyPr>
          <a:lstStyle/>
          <a:p>
            <a:r>
              <a:rPr lang="ru-RU" sz="2800" dirty="0"/>
              <a:t>3. Проведение </a:t>
            </a:r>
            <a:r>
              <a:rPr lang="ru-RU" sz="2800" dirty="0" err="1" smtClean="0"/>
              <a:t>д</a:t>
            </a:r>
            <a:r>
              <a:rPr lang="ru-RU" sz="2800" dirty="0" smtClean="0"/>
              <a:t> / </a:t>
            </a:r>
            <a:r>
              <a:rPr lang="ru-RU" sz="2800" dirty="0"/>
              <a:t>игр: «Узнай на ощупь», «Один - много», «Найди по описанию», «Что изменилось?», «Найди игрушку такого же цвета», «Чудесный мешочек».</a:t>
            </a:r>
          </a:p>
          <a:p>
            <a:endParaRPr lang="ru-RU" sz="1800" dirty="0"/>
          </a:p>
        </p:txBody>
      </p:sp>
      <p:pic>
        <p:nvPicPr>
          <p:cNvPr id="8" name="Содержимое 7" descr="C:\Users\1\Desktop\проект наши игр и фото\20180730_08543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3907" r="12018"/>
          <a:stretch>
            <a:fillRect/>
          </a:stretch>
        </p:blipFill>
        <p:spPr bwMode="auto">
          <a:xfrm>
            <a:off x="4071934" y="1357298"/>
            <a:ext cx="4643470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4.Рассматривание </a:t>
            </a:r>
            <a:r>
              <a:rPr lang="ru-RU" sz="2800" dirty="0" smtClean="0"/>
              <a:t>иллюстраций с изображением игрушек, рассматривание иллюстраций книг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6" name="Содержимое 6" descr="C:\Users\1\Desktop\проект наши игр и фото\20180730_082655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t="17809" b="8756"/>
          <a:stretch/>
        </p:blipFill>
        <p:spPr bwMode="auto">
          <a:xfrm>
            <a:off x="4000496" y="1071546"/>
            <a:ext cx="4693284" cy="5495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фон презент\baby-toys-12028122.jpg"/>
          <p:cNvPicPr>
            <a:picLocks noChangeAspect="1" noChangeArrowheads="1"/>
          </p:cNvPicPr>
          <p:nvPr/>
        </p:nvPicPr>
        <p:blipFill>
          <a:blip r:embed="rId2"/>
          <a:srcRect r="1322" b="8517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3386134" cy="542928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5</a:t>
            </a:r>
            <a:r>
              <a:rPr lang="ru-RU" sz="3600" dirty="0" smtClean="0"/>
              <a:t>. Игры с водой (резиновые игрушки, «Наша Таня громко плачет»).</a:t>
            </a:r>
            <a:br>
              <a:rPr lang="ru-RU" sz="3600" dirty="0" smtClean="0"/>
            </a:br>
            <a:r>
              <a:rPr lang="ru-RU" sz="3600" dirty="0" smtClean="0"/>
              <a:t>6. Разучивание стихотворений А. </a:t>
            </a:r>
            <a:r>
              <a:rPr lang="ru-RU" sz="3600" dirty="0" err="1" smtClean="0"/>
              <a:t>Барто</a:t>
            </a:r>
            <a:r>
              <a:rPr lang="ru-RU" sz="3600" dirty="0" smtClean="0"/>
              <a:t> из цикла «Игрушки».</a:t>
            </a:r>
            <a:endParaRPr lang="ru-RU" sz="3600" dirty="0"/>
          </a:p>
        </p:txBody>
      </p:sp>
      <p:pic>
        <p:nvPicPr>
          <p:cNvPr id="5" name="Рисунок 4" descr="C:\Users\1\Desktop\проект наши игр и фото\20180730_0746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394" t="9026" b="9742"/>
          <a:stretch>
            <a:fillRect/>
          </a:stretch>
        </p:blipFill>
        <p:spPr bwMode="auto">
          <a:xfrm>
            <a:off x="5000628" y="1428736"/>
            <a:ext cx="2912746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583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Информационная карта проекта: «Наши игрушки» первая младшая группа </vt:lpstr>
      <vt:lpstr>Продолжительность проекта: краткосрочный (1неделя с 25. 08 по 31. 08). Участники проекта: дети, воспитатели, родители.</vt:lpstr>
      <vt:lpstr>Слайд 3</vt:lpstr>
      <vt:lpstr>Задачи проекта:</vt:lpstr>
      <vt:lpstr>Ожидаемый результат: дети проявляют интерес к экспериментированию с различными игрушками; овладевают знаниями о свойствах, качествах и функциональном назначении игрушек; проявляют доброту, заботу, бережное отношение к игрушкам; возрастает речевая активность детей в разных видах деятельности; родители: обогащение родительского опыта приемами взаимодействия и сотрудничества с ребенком в семье.</vt:lpstr>
      <vt:lpstr>Слайд 6</vt:lpstr>
      <vt:lpstr>Слайд 7</vt:lpstr>
      <vt:lpstr>Слайд 8</vt:lpstr>
      <vt:lpstr>  5. Игры с водой (резиновые игрушки, «Наша Таня громко плачет»). 6. Разучивание стихотворений А. Барто из цикла «Игрушки».</vt:lpstr>
      <vt:lpstr>3. Практический 2. Оформление отчетной документации  ОО Деятельность педагога Деятельность детей  </vt:lpstr>
      <vt:lpstr>       Социально-коммуникативное развитие</vt:lpstr>
      <vt:lpstr>Познавательное развитие Игры с водой и песком: «Домик для черепашки». Дидактические игры и упражнения: «Разложи игрушки на полочки соответствующего цвета», «Большие-маленькие», «Один-много», Дидактические игры и упражнения: Д/И «Один - много» Д/И «Что изменилось?» Д/и «Найди игрушку такого же цвета» Д/И «Найди по описанию»  </vt:lpstr>
      <vt:lpstr>Речевое развитие Разучивание стихотворений А. Барто из цикла «Игрушки» Разучивание физминутки «Заводные игрушки» Рассматривание книг А. Барто «Игрушки». Рассказывание стихов об игрушках. </vt:lpstr>
      <vt:lpstr>Художественно-эстетическое развитие Чтение и разучивание стихотворений А. Барто из книги «Игрушки». Слушание песен про игрушки, пение песен, хороводы с любимыми игрушками.  • Материалы для продуктивной деятельности. Прослушивание песен, танцы по музыку. </vt:lpstr>
      <vt:lpstr>Физическое развитие Утренняя и бодрящая гимнастика с игрушками. Игры-Забавы: «Мой веселый звонкий мяч», «В гости к куклам». Подвижные игры: «Лохматый пес», «Перебежки». Ситуативный разговор: «Бережное и безопасное обращение с игрушками.» Игры в свободной деятельности с мячами, кубиками.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карта проекта: «Наши игрушки» первая младшая группа</dc:title>
  <dc:creator>1</dc:creator>
  <cp:lastModifiedBy>1</cp:lastModifiedBy>
  <cp:revision>2</cp:revision>
  <dcterms:created xsi:type="dcterms:W3CDTF">2018-12-04T01:50:51Z</dcterms:created>
  <dcterms:modified xsi:type="dcterms:W3CDTF">2018-12-04T07:04:24Z</dcterms:modified>
</cp:coreProperties>
</file>