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0" r:id="rId17"/>
    <p:sldId id="299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s73sar.schoolr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777686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777686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высшую квалификационную категорию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МАДОУ «Центр развития ребёнка –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73»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Саранск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6552728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25.06.1990 г.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2014 г., высшее, НОУ ВПО «МГИ» г. Саранск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Специальность: бухгалтерский учет, анализ и аудит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Квалификация: экономист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Переподготовка: 2015 г., ФГБОУ ВПО «МГПИ им. М. Е. Евсевьева»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Квалификация: воспитатель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 2016 г., ГБУ ДПО «МРИО»; 2019 г., ООО «Учебный центр ПРОФЗНАНИЯ»; 2021 г., ООО «Центр инновационного образования и воспитания»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8 лет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стаж: 8 лет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первая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МО РМ №101 от 20.02.2017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564904"/>
            <a:ext cx="7776864" cy="58477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Барановой</a:t>
            </a:r>
            <a:r>
              <a:rPr lang="ru-RU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Ксении</a:t>
            </a:r>
            <a:r>
              <a:rPr lang="ru-RU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Юрьевны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Доки по работе\Аттестация 2021\Аттестация Барановой К. Ю\Баранова К. Ю. (фото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429000"/>
            <a:ext cx="2002487" cy="32403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Доки по работе\Аттестация 2021\Аттестация Барановой К. Ю\Скрины\Новая папка\приказ Инновационная деятель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289583" cy="60486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5123" name="Picture 3" descr="C:\Доки по работе\Аттестация 2021\Аттестация Барановой К. Ю\Скрины\Новая папка\Справка о составе творческой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341327" cy="60486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276872"/>
            <a:ext cx="8496944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Доки по работе\Часть 2 Нам слово русское дано 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05832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026" name="Picture 2" descr="C:\Доки по работе\Часть 2 Нам слово русское дано 202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32656"/>
            <a:ext cx="4320479" cy="61140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Доки по работе\Аттестация 2021\Аттестация Барановой К. Ю\Фото методички Воскобовича\Титульный 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20480" cy="6381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027" name="Picture 3" descr="C:\Доки по работе\Аттестация 2021\Аттестация Барановой К. Ю\Фото методички Воскобовича\Содерж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320480" cy="63740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8496944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Доки по работе\Аттестация 2021\Аттестация Барановой К. Ю\Скрины\Новая папка\Справка о конкурсах дет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48464" cy="62042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Доки по работе\Аттестация 2021\Аттестация Барановой К. Ю\Скрины\Новая папка\Справка о составе воспитан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608512" cy="64874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Доки по работе\Диплом 2-место Алые паруса  2020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61533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Доки по работе\Аттестация 2021\Аттестация Барановой К. Ю\Скрины\Новая папка\Диплом I степ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584253" cy="645333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96944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Доки по работе\Аттестация 2021\Аттестация Барановой К. Ю\Скрины\Новая папка\Приказ стр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04000" cy="604867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028" name="Picture 4" descr="C:\Доки по работе\Аттестация 2021\Аттестация Барановой К. Ю\Скрины\Новая папка\Приказ стр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355340" cy="60486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Доки по работе\Баранова К. Ю. (Воскобович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20480" cy="62646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026" name="Picture 2" descr="C:\Доки по работе\Аттестация 2021\Аттестация Барановой К. Ю\Фото методички Воскобовича\Сведения об автор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345051" cy="62646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8496944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Доки по работе\Аттестация 2021\Аттестация Барановой К. Ю\Скрины\Новая папка\Справка о выступления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93066" cy="63367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Доки по работе\Аттестация 2021\Аттестация Барановой К. Ю\Скрины\Новая папка\Протокол выступлен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40650" cy="61206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2290" name="Picture 2" descr="C:\Доки по работе\Аттестация 2021\Аттестация Барановой К. Ю\Скрины 2\Новая папка\Педсов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346570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Ксения\Desktop\Сертификат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25183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1266" name="Picture 2" descr="C:\Доки по работе\Аттестация 2021\Аттестация Барановой К. Ю\Скрины\Новая папка\Протокол выступл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340649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96944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мероприятий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Доки по работе\Аттестация 2021\Аттестация Барановой К. Ю\Скрины 2\Новая папка\Открытые занят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48464" cy="62042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Доки по работе\Аттестация 2021\Аттестация Барановой К. Ю\Скрины 2\Новая папка\Сквореч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393008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2051" name="Picture 3" descr="C:\Доки по работе\Аттестация 2021\Аттестация Барановой К. Ю\Скрины 2\Новая папка\Сокровища пира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4320480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Доки по работе\Аттестация 2021\Аттестация Барановой К. Ю\Скрины 2\Новая папка\Ланды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20480" cy="60922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3075" name="Picture 3" descr="C:\Доки по работе\Аттестация 2021\Аттестация Барановой К. Ю\Скрины 2\Новая папка\справка умники и умн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032" y="332656"/>
            <a:ext cx="4347944" cy="61206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Доки по работе\Аттестация 2021\Аттестация Барановой К. Ю\Скрины 2\Новая папка\Подводный 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39"/>
            <a:ext cx="4608512" cy="649838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Доки по работе\Аттестация 2021\Аттестация Барановой К. Ю\Скрины\Новая папка\Приказ стр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626879" cy="64807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8496944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Доки по работе\Аттестация 2021\Аттестация Барановой К. Ю\Скрины 2\Новая папка\Проф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46570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5123" name="Picture 3" descr="C:\Users\Ксения\Desktop\Сертификаты\ТЕЛЕВИДЕНИЕ. справка видеосюжет 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327048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8496944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Доки по работе\Аттестация 2021\Аттестация Барановой К. Ю\Скрины 2\Новая папка\Позитивные результаты работ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4340648" cy="61206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6147" name="Picture 3" descr="C:\Доки по работе\Аттестация 2021\Аттестация Барановой К. Ю\Скрины 2\Новая папка\Позитивные результаты работы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839" y="332655"/>
            <a:ext cx="4340650" cy="61206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Доки по работе\Аттестация 2021\Аттестация Барановой К. Ю\Скрины 2\Новая папка\Позитивные результаты работ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40650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7171" name="Picture 3" descr="C:\Доки по работе\Аттестация 2021\Аттестация Барановой К. Ю\Скрины 2\Новая папка\Позитивные результаты работы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646" y="260648"/>
            <a:ext cx="4340649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Доки по работе\Аттестация 2021\Аттестация Барановой К. Ю\Скрины 2\Новая папка\Отсутствие жал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4536504" cy="63968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8496944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Доки по работе\Аттестация 2021\Аттестация Барановой К. Ю\Скрины 2\Новая папка\Качество взаимодейств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20480" cy="60922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9219" name="Picture 3" descr="C:\Доки по работе\Аттестация 2021\Аттестация Барановой К. Ю\Скрины 2\Новая папка\Доо с родит.2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5"/>
            <a:ext cx="4320481" cy="60922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496944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 из социально-неблагополучных семей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Доки по работе\Аттестация 2021\Аттестация Барановой К. Ю\Скрины 2\Новая папка\Социально-неблагополучные сем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608512" cy="64983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Доки по работе\Аттестация 2021\Аттестация Барановой К. Ю\Скрины\Новая папка\Представление стр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11210" cy="604867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3075" name="Picture 3" descr="C:\Доки по работе\Аттестация 2021\Аттестация Барановой К. Ю\Скрины\Новая папка\Представление стр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6" y="332655"/>
            <a:ext cx="4289585" cy="60486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8496944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Доки по работе\Аттестация 2021\Аттестация Барановой К. Ю\Скрины 2\Новая папка\проф.конкурсы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88404" cy="61926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Доки по работе\Баранова Ксения Юрье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25184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  <p:pic>
        <p:nvPicPr>
          <p:cNvPr id="1027" name="Picture 3" descr="C:\Users\Ксения\Desktop\Сертификаты\Дипл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327048" cy="61206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276872"/>
            <a:ext cx="8496944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</a:p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Ксения\Desktop\Сертификаты\Барановой Ксении Юрьев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7"/>
            <a:ext cx="4536504" cy="64162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инновационного педагогического опыта на сайте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«Центр развития ребёнка – детский сад № 73»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410445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//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ds73sar.schoolrm.r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Доки по работе\Аттестация 2021\Аттестация Барановой К. Ю\Скрины\Новая папка\Справка об антиплагиат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789155" cy="51399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8496944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(экспериментальной)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sz="4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4657798" cy="63948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699922" cy="63367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Доки по работе\Аттестация 2021\Фон для презентации\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260648"/>
            <a:ext cx="8798785" cy="64087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249</Words>
  <Application>Microsoft Office PowerPoint</Application>
  <PresentationFormat>Экран (4:3)</PresentationFormat>
  <Paragraphs>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155</cp:revision>
  <dcterms:created xsi:type="dcterms:W3CDTF">2022-01-07T10:37:46Z</dcterms:created>
  <dcterms:modified xsi:type="dcterms:W3CDTF">2022-01-12T17:05:59Z</dcterms:modified>
</cp:coreProperties>
</file>