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7559675" cy="107997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2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960" y="1767462"/>
            <a:ext cx="5669756" cy="3759917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960" y="5672376"/>
            <a:ext cx="5669756" cy="2607442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A052-4791-4A4A-8C1C-5537D75B45BE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D890-82AB-4232-B9A2-1CDA5F5D1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8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A052-4791-4A4A-8C1C-5537D75B45BE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D890-82AB-4232-B9A2-1CDA5F5D1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00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09892" y="574987"/>
            <a:ext cx="1630055" cy="9152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9728" y="574987"/>
            <a:ext cx="4795669" cy="9152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A052-4791-4A4A-8C1C-5537D75B45BE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D890-82AB-4232-B9A2-1CDA5F5D1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3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A052-4791-4A4A-8C1C-5537D75B45BE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D890-82AB-4232-B9A2-1CDA5F5D1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790" y="2692442"/>
            <a:ext cx="6520220" cy="4492401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790" y="7227343"/>
            <a:ext cx="6520220" cy="2362447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A052-4791-4A4A-8C1C-5537D75B45BE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D890-82AB-4232-B9A2-1CDA5F5D1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9728" y="2874937"/>
            <a:ext cx="3212862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27085" y="2874937"/>
            <a:ext cx="3212862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A052-4791-4A4A-8C1C-5537D75B45BE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D890-82AB-4232-B9A2-1CDA5F5D1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60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12" y="574988"/>
            <a:ext cx="6520220" cy="20874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712" y="2647443"/>
            <a:ext cx="3198097" cy="1297471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712" y="3944914"/>
            <a:ext cx="3198097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27085" y="2647443"/>
            <a:ext cx="3213847" cy="1297471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27085" y="3944914"/>
            <a:ext cx="3213847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A052-4791-4A4A-8C1C-5537D75B45BE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D890-82AB-4232-B9A2-1CDA5F5D1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79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A052-4791-4A4A-8C1C-5537D75B45BE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D890-82AB-4232-B9A2-1CDA5F5D1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7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A052-4791-4A4A-8C1C-5537D75B45BE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D890-82AB-4232-B9A2-1CDA5F5D1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5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12" y="719984"/>
            <a:ext cx="2438192" cy="2519945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3847" y="1554966"/>
            <a:ext cx="3827085" cy="7674832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712" y="3239929"/>
            <a:ext cx="2438192" cy="6002369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A052-4791-4A4A-8C1C-5537D75B45BE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D890-82AB-4232-B9A2-1CDA5F5D1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1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12" y="719984"/>
            <a:ext cx="2438192" cy="2519945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13847" y="1554966"/>
            <a:ext cx="3827085" cy="7674832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712" y="3239929"/>
            <a:ext cx="2438192" cy="6002369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A052-4791-4A4A-8C1C-5537D75B45BE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D890-82AB-4232-B9A2-1CDA5F5D1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4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728" y="574988"/>
            <a:ext cx="6520220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728" y="2874937"/>
            <a:ext cx="6520220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9728" y="10009781"/>
            <a:ext cx="170092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4A052-4791-4A4A-8C1C-5537D75B45BE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04143" y="10009781"/>
            <a:ext cx="255139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39020" y="10009781"/>
            <a:ext cx="170092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D890-82AB-4232-B9A2-1CDA5F5D1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83814" y="5103855"/>
            <a:ext cx="9738783" cy="571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1766" y="5221628"/>
            <a:ext cx="9909587" cy="520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1" y="3880650"/>
            <a:ext cx="3059489" cy="3072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08" y="3880650"/>
            <a:ext cx="2811593" cy="307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9104" y="608729"/>
            <a:ext cx="447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№112»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978" y="1847850"/>
            <a:ext cx="6557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Книжка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малышка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мордовская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сказка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собака друга искала»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0" y="7231724"/>
            <a:ext cx="2831061" cy="25666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0800000" flipV="1">
            <a:off x="3613073" y="7729762"/>
            <a:ext cx="3796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воспитатели: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Писарева Ирина Георгиевна</a:t>
            </a:r>
          </a:p>
          <a:p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Калентьева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Сергеевна</a:t>
            </a: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2057400" y="9798381"/>
            <a:ext cx="417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о. Саранск, 2019 г.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44188"/>
            <a:ext cx="7536696" cy="5711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0258825"/>
            <a:ext cx="7559674" cy="5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4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9696450"/>
            <a:ext cx="7559675" cy="110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7559676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85750" y="1257300"/>
            <a:ext cx="6934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Согласился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накормил собаку, теплую конуру 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построил возле своей избы. Ночью собака лает, дом охраняет.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А человек не ругает ее за это - спасибо говорит.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 тех пор собака и человек живут вместе.</a:t>
            </a:r>
          </a:p>
        </p:txBody>
      </p:sp>
      <p:pic>
        <p:nvPicPr>
          <p:cNvPr id="5" name="Рисунок 4" descr="C:\Users\home\Desktop\как собака друга искала\img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" y="4575391"/>
            <a:ext cx="5939790" cy="4568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13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9696450"/>
            <a:ext cx="7559675" cy="110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7559676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-152400" y="4524620"/>
            <a:ext cx="7712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" y="1314451"/>
            <a:ext cx="5619751" cy="32101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5388584"/>
            <a:ext cx="5619750" cy="37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46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9696450"/>
            <a:ext cx="7559675" cy="110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7559676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1047751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№112» 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группа №8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" y="3200400"/>
            <a:ext cx="681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Книжка-малышка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ордовская народная сказка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собака друга искала»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8915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Саранск, 2019 г.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5193091"/>
            <a:ext cx="5143499" cy="315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90500" y="1607516"/>
            <a:ext cx="7181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Давно-давно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жила собака. Одна-одинешенька.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Скучно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 было. Захотелось собаке друга себе найти.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друга, который никого не боялся бы.</a:t>
            </a:r>
          </a:p>
        </p:txBody>
      </p:sp>
      <p:pic>
        <p:nvPicPr>
          <p:cNvPr id="3" name="Рисунок 2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3"/>
            <a:ext cx="7559675" cy="114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9639299"/>
            <a:ext cx="7559674" cy="131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ome\Desktop\как собака друга искала\0_2e349c_bf7d61f4_or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882152"/>
            <a:ext cx="6229350" cy="5147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0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9639299"/>
            <a:ext cx="7559675" cy="116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-133350"/>
            <a:ext cx="7559675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90500" y="1181100"/>
            <a:ext cx="716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в лесу зайца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ему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Давай, зайка, с тобой дружить, вместе жить!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Давай, - согласился зайка.</a:t>
            </a:r>
          </a:p>
        </p:txBody>
      </p:sp>
      <p:pic>
        <p:nvPicPr>
          <p:cNvPr id="5" name="Рисунок 4" descr="C:\Users\home\Desktop\как собака друга искала\img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962400"/>
            <a:ext cx="6191250" cy="508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75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" y="9582150"/>
            <a:ext cx="7559675" cy="116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0"/>
            <a:ext cx="7559676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1450" y="1066802"/>
            <a:ext cx="72009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нашли они себе местечко для ночлега и легли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спать. Ночью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бежала мимо них мышь, собака услышала шорох да как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вскочит, как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залает громко. Заяц в испуге проснулся, уши от страха трясутся.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лаешь? - говорит собаке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услышит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волк, придет сюда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съест!  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Неважный это друг, - подумала собака.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Волка боится. А вот волк, наверно, никого не боится».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 descr="C:\Users\home\Desktop\как собака друга искала\img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6096000"/>
            <a:ext cx="4933950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85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0"/>
            <a:ext cx="755967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9620250"/>
            <a:ext cx="7559673" cy="11795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3350" y="1238250"/>
            <a:ext cx="71818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Утром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распрощалась собака с зайцем и пошла искать волка.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Встретила его в глухом овраге и говорит: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Давай, волк, с тобой дружить,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жить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Что ж! - отвечает волк. - Вдвоем веселее будет.</a:t>
            </a:r>
          </a:p>
        </p:txBody>
      </p:sp>
      <p:pic>
        <p:nvPicPr>
          <p:cNvPr id="5" name="Рисунок 4" descr="C:\Users\home\Desktop\как собака друга искала\img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4575391"/>
            <a:ext cx="5818187" cy="4587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5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9696450"/>
            <a:ext cx="7559675" cy="110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7559676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6700" y="1314450"/>
            <a:ext cx="70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Ночью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легли они спать. Мимо лягушка прыгала,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собака услышала да как вскочит, как залает громко.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Волк в испуге проснулся и давай ругать собаку: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- Ах ты такая-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разэдакая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!..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Услышит медведь твой лай, придет сюда и разорвет нас.</a:t>
            </a:r>
          </a:p>
        </p:txBody>
      </p:sp>
      <p:pic>
        <p:nvPicPr>
          <p:cNvPr id="5" name="Рисунок 4" descr="C:\Users\home\Desktop\14_67f1ef21e78436bd497cb5265e50fa82_14602326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59432"/>
            <a:ext cx="5410200" cy="3913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47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9696450"/>
            <a:ext cx="7559675" cy="110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7559676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09550" y="1276350"/>
            <a:ext cx="716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волк боится, — подумала собака. –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мне подружиться с медведем».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Пошла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к медведю: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Медведь-богатырь, давай дружить, вместе жить!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Ладно, - говорит медведь. - Пошли ко мне в берлогу.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home\Desktop\как собака друга искала\img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815780"/>
            <a:ext cx="5791200" cy="4423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99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9696450"/>
            <a:ext cx="7559675" cy="110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7559676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7650" y="1257300"/>
            <a:ext cx="7029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собака услышала, как мимо берлоги уж полз,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вскочила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залаяла. Медведь перепугался и ну бранить собаку: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 - Перестань! Придет человек, шкуры с нас снимет.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home\Desktop\как собака друга искала\img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1" y="4144505"/>
            <a:ext cx="5905499" cy="4999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28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9696450"/>
            <a:ext cx="7559675" cy="110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Desktop\7415320706008a6f37ddeffed94c73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7559676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7650" y="1219200"/>
            <a:ext cx="70675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«Ну и дела! - думает собака. - И этот оказался трусливым».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Сбежала она от медведя и пошла к человеку: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Человек, давай дружить, вмести жить!</a:t>
            </a:r>
          </a:p>
        </p:txBody>
      </p:sp>
      <p:pic>
        <p:nvPicPr>
          <p:cNvPr id="5" name="Рисунок 4" descr="C:\Users\home\Desktop\c3562f2e9521020de502f370ac3fbe48_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" y="3810000"/>
            <a:ext cx="56769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274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86</Words>
  <Application>Microsoft Office PowerPoint</Application>
  <PresentationFormat>Произвольный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9</cp:revision>
  <dcterms:created xsi:type="dcterms:W3CDTF">2019-03-05T05:56:35Z</dcterms:created>
  <dcterms:modified xsi:type="dcterms:W3CDTF">2019-03-09T16:04:06Z</dcterms:modified>
</cp:coreProperties>
</file>