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72" r:id="rId4"/>
    <p:sldId id="277" r:id="rId5"/>
    <p:sldId id="283" r:id="rId6"/>
    <p:sldId id="276" r:id="rId7"/>
    <p:sldId id="258" r:id="rId8"/>
    <p:sldId id="284" r:id="rId9"/>
    <p:sldId id="285" r:id="rId10"/>
    <p:sldId id="259" r:id="rId11"/>
    <p:sldId id="273" r:id="rId12"/>
    <p:sldId id="280" r:id="rId13"/>
    <p:sldId id="281" r:id="rId14"/>
    <p:sldId id="260" r:id="rId15"/>
    <p:sldId id="261" r:id="rId16"/>
    <p:sldId id="282" r:id="rId17"/>
    <p:sldId id="288" r:id="rId18"/>
    <p:sldId id="262" r:id="rId19"/>
    <p:sldId id="286" r:id="rId20"/>
    <p:sldId id="263" r:id="rId21"/>
    <p:sldId id="264" r:id="rId22"/>
    <p:sldId id="265" r:id="rId23"/>
    <p:sldId id="266" r:id="rId24"/>
    <p:sldId id="267" r:id="rId25"/>
    <p:sldId id="268" r:id="rId26"/>
    <p:sldId id="275" r:id="rId27"/>
    <p:sldId id="27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5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436" autoAdjust="0"/>
  </p:normalViewPr>
  <p:slideViewPr>
    <p:cSldViewPr>
      <p:cViewPr>
        <p:scale>
          <a:sx n="66" d="100"/>
          <a:sy n="66" d="100"/>
        </p:scale>
        <p:origin x="-486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147C36-0E7D-499F-A520-8D68026D5EB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latin typeface="+mj-lt"/>
              </a:rPr>
              <a:t>Министерство  образования  Республики Мордовия</a:t>
            </a:r>
            <a:endParaRPr lang="ru-RU" sz="2400" b="1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3671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Портфолио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Ершовой Любови Викторовны,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воспитателя муниципального дошкольного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образовательного учреждения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«Детский сад № 71» </a:t>
            </a:r>
            <a:r>
              <a:rPr lang="ru-RU" sz="2800" b="1" dirty="0" err="1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г.о</a:t>
            </a:r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. Саранск</a:t>
            </a:r>
          </a:p>
          <a:p>
            <a:endParaRPr lang="ru-RU" dirty="0" smtClean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286124"/>
            <a:ext cx="66536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Дата рождения: 11.08.1967 г.</a:t>
            </a:r>
          </a:p>
          <a:p>
            <a:r>
              <a:rPr lang="ru-RU" sz="2000" b="1" dirty="0" smtClean="0">
                <a:latin typeface="+mj-lt"/>
              </a:rPr>
              <a:t>Профессиональное образование:</a:t>
            </a:r>
          </a:p>
          <a:p>
            <a:r>
              <a:rPr lang="ru-RU" sz="2000" b="1" dirty="0" smtClean="0">
                <a:latin typeface="+mj-lt"/>
              </a:rPr>
              <a:t>Мордовский государственный педагогический </a:t>
            </a:r>
            <a:endParaRPr lang="en-US" sz="2000" b="1" dirty="0" smtClean="0">
              <a:latin typeface="+mj-lt"/>
            </a:endParaRPr>
          </a:p>
          <a:p>
            <a:r>
              <a:rPr lang="ru-RU" sz="2000" b="1" dirty="0" smtClean="0">
                <a:latin typeface="+mj-lt"/>
              </a:rPr>
              <a:t>институт </a:t>
            </a:r>
            <a:r>
              <a:rPr lang="en-US" sz="2000" b="1" dirty="0" smtClean="0">
                <a:latin typeface="+mj-lt"/>
              </a:rPr>
              <a:t>  </a:t>
            </a:r>
            <a:r>
              <a:rPr lang="ru-RU" sz="2000" b="1" dirty="0" smtClean="0">
                <a:latin typeface="+mj-lt"/>
              </a:rPr>
              <a:t>им. М.Е. </a:t>
            </a:r>
            <a:r>
              <a:rPr lang="ru-RU" sz="2000" b="1" dirty="0" err="1" smtClean="0">
                <a:latin typeface="+mj-lt"/>
              </a:rPr>
              <a:t>Евсевьева</a:t>
            </a:r>
            <a:r>
              <a:rPr lang="ru-RU" sz="2000" b="1" dirty="0" smtClean="0">
                <a:latin typeface="+mj-lt"/>
              </a:rPr>
              <a:t>, 1992 год.</a:t>
            </a:r>
          </a:p>
          <a:p>
            <a:r>
              <a:rPr lang="ru-RU" sz="2000" b="1" dirty="0" smtClean="0">
                <a:latin typeface="+mj-lt"/>
              </a:rPr>
              <a:t>Специальность</a:t>
            </a:r>
            <a:r>
              <a:rPr lang="en-US" sz="2000" b="1" dirty="0" smtClean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:</a:t>
            </a:r>
            <a:r>
              <a:rPr lang="en-US" sz="2000" b="1" dirty="0" smtClean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педагогика и психология </a:t>
            </a:r>
            <a:endParaRPr lang="en-US" sz="2000" b="1" dirty="0" smtClean="0">
              <a:latin typeface="+mj-lt"/>
            </a:endParaRPr>
          </a:p>
          <a:p>
            <a:r>
              <a:rPr lang="ru-RU" sz="2000" b="1" dirty="0" smtClean="0">
                <a:latin typeface="+mj-lt"/>
              </a:rPr>
              <a:t>(дошкольная).</a:t>
            </a:r>
            <a:endParaRPr lang="en-US" sz="2000" b="1" dirty="0" smtClean="0">
              <a:latin typeface="+mj-lt"/>
            </a:endParaRPr>
          </a:p>
          <a:p>
            <a:r>
              <a:rPr lang="ru-RU" sz="2000" b="1" dirty="0" smtClean="0">
                <a:latin typeface="+mj-lt"/>
              </a:rPr>
              <a:t>Стаж педагогической работы: 34 года.</a:t>
            </a:r>
          </a:p>
          <a:p>
            <a:r>
              <a:rPr lang="ru-RU" sz="2000" b="1" dirty="0" smtClean="0">
                <a:latin typeface="+mj-lt"/>
              </a:rPr>
              <a:t>В данной должности:  34</a:t>
            </a:r>
            <a:r>
              <a:rPr lang="en-US" sz="2000" b="1" dirty="0" smtClean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года.</a:t>
            </a:r>
          </a:p>
          <a:p>
            <a:r>
              <a:rPr lang="ru-RU" sz="2000" b="1" dirty="0" smtClean="0">
                <a:latin typeface="+mj-lt"/>
              </a:rPr>
              <a:t>Наличие квалификационной категории: первая, </a:t>
            </a:r>
          </a:p>
          <a:p>
            <a:r>
              <a:rPr lang="ru-RU" sz="2000" b="1" dirty="0" smtClean="0">
                <a:latin typeface="+mj-lt"/>
              </a:rPr>
              <a:t>приказ № 101 от 20.02.2017 г.</a:t>
            </a:r>
            <a:endParaRPr lang="ru-RU" sz="2000" b="1" dirty="0">
              <a:latin typeface="+mj-lt"/>
            </a:endParaRPr>
          </a:p>
        </p:txBody>
      </p:sp>
      <p:pic>
        <p:nvPicPr>
          <p:cNvPr id="1026" name="Picture 2" descr="C:\Users\работа\Documents\Scanned Documents\ершова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3218635"/>
            <a:ext cx="2683240" cy="3639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368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357166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3.Наличие публикаций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1026" name="Picture 2" descr="Сертификат проекта infour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13673"/>
            <a:ext cx="3643338" cy="511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ertificate_puteshestvie_v_prirod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2"/>
            <a:ext cx="3571900" cy="501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092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7286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4.Результаты участия воспитанников в : конкурсах, выставках, турнирах, соревнованиях, акциях, фестивалях.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3" name="Picture 2" descr="C:\Users\работа\Documents\Scanned Documents\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9384" y="1785926"/>
            <a:ext cx="3433421" cy="471490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ocuments\Scanned Documents\g.bmp"/>
          <p:cNvPicPr>
            <a:picLocks noChangeAspect="1" noChangeArrowheads="1"/>
          </p:cNvPicPr>
          <p:nvPr/>
        </p:nvPicPr>
        <p:blipFill>
          <a:blip r:embed="rId2" cstate="print"/>
          <a:srcRect l="5384" r="373" b="1960"/>
          <a:stretch>
            <a:fillRect/>
          </a:stretch>
        </p:blipFill>
        <p:spPr bwMode="auto">
          <a:xfrm>
            <a:off x="928662" y="1071546"/>
            <a:ext cx="3529037" cy="504148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Users\работа\Documents\Scanned Documents\h.bmp"/>
          <p:cNvPicPr>
            <a:picLocks noChangeAspect="1" noChangeArrowheads="1"/>
          </p:cNvPicPr>
          <p:nvPr/>
        </p:nvPicPr>
        <p:blipFill>
          <a:blip r:embed="rId3" cstate="print"/>
          <a:srcRect l="5385" r="3065" b="1961"/>
          <a:stretch>
            <a:fillRect/>
          </a:stretch>
        </p:blipFill>
        <p:spPr bwMode="auto">
          <a:xfrm>
            <a:off x="4689158" y="1071546"/>
            <a:ext cx="3394734" cy="499225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?r=AyH4iRPQ2q0otWIFepML2LxRcPzQG1OmNjemrjxPiS5QS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071546"/>
            <a:ext cx="368357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i?r=AyH4iRPQ2q0otWIFepML2LxR8r-s6WMZDPqXwjak0Imc1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71546"/>
            <a:ext cx="374633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6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5.Наличие авторских программ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1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6.Выступления на заседаниях методических советов,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научно-практических конференциях,</a:t>
            </a:r>
          </a:p>
          <a:p>
            <a:pPr algn="ctr"/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п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едагогических чтениях, семинарах, секциях.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1026" name="Picture 2" descr="C:\Users\работа\Documents\Scanned Documents\ершова 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428736"/>
            <a:ext cx="3798055" cy="521497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493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работа\Documents\Scanned Documents\1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3843119" cy="52768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2050" name="Picture 2" descr="C:\Users\работа\Documents\Scanned Documents\3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6147" y="857232"/>
            <a:ext cx="3849593" cy="528641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абота\Desktop\аттестация\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857232"/>
            <a:ext cx="3643338" cy="50025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87" y="764704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7.Проведение открытых занятий,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мастер-классов, мероприятий.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1026" name="Picture 2" descr="C:\Users\работа\Documents\Scanned Documents\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714488"/>
            <a:ext cx="3500462" cy="480636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631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абота\Documents\Scanned Documents\Рисунок (3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553" y="1428736"/>
            <a:ext cx="3744067" cy="514150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027" name="Picture 3" descr="C:\Users\работа\Documents\Scanned Documents\Рисунок (4)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428735"/>
            <a:ext cx="3782900" cy="5194827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85728"/>
            <a:ext cx="79296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Педагогический опыт работы на тему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0A1542"/>
                </a:solidFill>
                <a:latin typeface="Calibri" pitchFamily="34" charset="0"/>
              </a:rPr>
              <a:t>«</a:t>
            </a:r>
            <a:r>
              <a:rPr lang="ru-RU" sz="2400" b="1" dirty="0" smtClean="0">
                <a:solidFill>
                  <a:srgbClr val="0A1542"/>
                </a:solidFill>
                <a:latin typeface="Times New Roman" pitchFamily="18" charset="0"/>
                <a:cs typeface="Times New Roman" pitchFamily="18" charset="0"/>
              </a:rPr>
              <a:t>Формирование у дошкольников привычки к здоровому образу жизни в условиях детского сада»</a:t>
            </a:r>
            <a:r>
              <a:rPr lang="ru-RU" sz="2400" dirty="0" smtClean="0">
                <a:solidFill>
                  <a:srgbClr val="0A154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представлен на сайте </a:t>
            </a:r>
            <a:r>
              <a:rPr lang="en-BZ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https://ds71sar.schoolrm.ru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143116"/>
            <a:ext cx="6477000" cy="405130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485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3" y="6926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8.Экспертная деятельность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5122" name="Picture 2" descr="f24daf43130a8bf2351567b78e9bd6f4 (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357298"/>
            <a:ext cx="3591613" cy="5072074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490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2960"/>
            <a:ext cx="8535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9.Общественно-педагогическая активность педагога: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участие в комиссиях,</a:t>
            </a:r>
          </a:p>
          <a:p>
            <a:pPr algn="ctr"/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п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едагогических сообществах, в жюри конкурсов.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2050" name="Picture 2" descr="C:\Users\работа\Documents\Scanned Documents\ершова 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285860"/>
            <a:ext cx="3857652" cy="529680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463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10.Позитивные результаты работы с воспитанниками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" name="Picture 2" descr="C:\Users\работа\Documents\Scanned Documents\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2705464" cy="371477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4" name="Picture 3" descr="C:\Users\работа\Documents\Scanned Documents\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00174"/>
            <a:ext cx="2786082" cy="382547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5" name="Picture 4" descr="C:\Users\работа\Documents\Scanned Documents\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786058"/>
            <a:ext cx="2757492" cy="378621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5765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11.Качество взаимодействия с</a:t>
            </a:r>
            <a:r>
              <a:rPr lang="en-US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 </a:t>
            </a:r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родителями. 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5122" name="Picture 2" descr="C:\Users\работа\Documents\Scanned Documents\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43050"/>
            <a:ext cx="3537446" cy="485776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5123" name="Picture 3" descr="C:\Users\работа\Documents\Scanned Documents\9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714488"/>
            <a:ext cx="3500462" cy="480697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2002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12.Работа с детьми из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социально-неблагополучных семей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6146" name="Picture 2" descr="C:\Users\работа\Documents\Scanned Documents\1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7" y="1500174"/>
            <a:ext cx="3589485" cy="492922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851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2730"/>
            <a:ext cx="857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13.Участие педагога в профессиональных конкурсах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" name="Picture 2" descr="C:\Users\работа\Desktop\аттестация\20-21\ершова\ершов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142984"/>
            <a:ext cx="3858419" cy="53276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347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работа\Documents\Scanned Documents\диплом1.bmp"/>
          <p:cNvPicPr>
            <a:picLocks noChangeAspect="1" noChangeArrowheads="1"/>
          </p:cNvPicPr>
          <p:nvPr/>
        </p:nvPicPr>
        <p:blipFill>
          <a:blip r:embed="rId2" cstate="print"/>
          <a:srcRect l="4252" b="3774"/>
          <a:stretch>
            <a:fillRect/>
          </a:stretch>
        </p:blipFill>
        <p:spPr bwMode="auto">
          <a:xfrm>
            <a:off x="1142976" y="1214422"/>
            <a:ext cx="3357586" cy="463380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работа\Desktop\аттестация\19-20\бакирова д.р\1 (2)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214422"/>
            <a:ext cx="3395659" cy="466245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725" y="285728"/>
            <a:ext cx="6409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14.Награды и поощрения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6147" name="Picture 3" descr="C:\Users\работа\Desktop\аттестация\20-21\ершова\дипломы\ершова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2357430"/>
            <a:ext cx="5230813" cy="424338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6146" name="Picture 2" descr="cert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3514449" cy="2500306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989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9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1.Участие в инновационной деятельности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</p:txBody>
      </p:sp>
      <p:pic>
        <p:nvPicPr>
          <p:cNvPr id="5" name="Picture 2" descr="C:\Users\работа\Documents\Scanned Documents\приказ управление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214422"/>
            <a:ext cx="2928957" cy="402215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работа\Documents\Scanned Documents\приказ инновация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848" y="1214422"/>
            <a:ext cx="2913576" cy="400052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esktop\аттестация\19-20\уразова\справки\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85926"/>
            <a:ext cx="3400434" cy="466901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Users\работа\Desktop\аттестация\19-20\уразова\справки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14488"/>
            <a:ext cx="3381830" cy="464347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абота\Documents\Scanned Document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142984"/>
            <a:ext cx="3433419" cy="471490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027" name="Picture 3" descr="C:\Users\работа\Documents\Scanned Documents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3381830" cy="464347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работа\Documents\Scanned Documents\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500174"/>
            <a:ext cx="3589485" cy="492922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4099" name="Picture 3" descr="C:\Users\работа\Documents\Scanned Documents\4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500174"/>
            <a:ext cx="3582978" cy="491966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бота\Documents\Scanned Documents\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571744"/>
            <a:ext cx="3009555" cy="413284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448" y="7647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2.Наставничество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077" name="Picture 5" descr="C:\Users\работа\Documents\Scanned Documents\1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857364"/>
            <a:ext cx="2913577" cy="400052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3076" name="Picture 4" descr="C:\Users\работа\Documents\Scanned Documents\1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2861166" cy="392906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4791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работа\Documents\Scanned Documents\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09" y="1071546"/>
            <a:ext cx="3797571" cy="521497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7172" name="Picture 4" descr="C:\Users\работа\Documents\Scanned Documents\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98196"/>
            <a:ext cx="3778645" cy="518832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ocuments\Scanned Documents\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9476" y="1142984"/>
            <a:ext cx="3771176" cy="517872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8194" name="Picture 2" descr="C:\Users\работа\Documents\Scanned Documents\10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142984"/>
            <a:ext cx="3714776" cy="510062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780</TotalTime>
  <Words>197</Words>
  <Application>Microsoft Office PowerPoint</Application>
  <PresentationFormat>Экран (4:3)</PresentationFormat>
  <Paragraphs>39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работа</cp:lastModifiedBy>
  <cp:revision>80</cp:revision>
  <dcterms:created xsi:type="dcterms:W3CDTF">2019-10-01T18:05:11Z</dcterms:created>
  <dcterms:modified xsi:type="dcterms:W3CDTF">2020-11-10T04:03:20Z</dcterms:modified>
</cp:coreProperties>
</file>