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2" r:id="rId2"/>
    <p:sldId id="298" r:id="rId3"/>
    <p:sldId id="258" r:id="rId4"/>
    <p:sldId id="306" r:id="rId5"/>
    <p:sldId id="305" r:id="rId6"/>
    <p:sldId id="308" r:id="rId7"/>
    <p:sldId id="312" r:id="rId8"/>
    <p:sldId id="311" r:id="rId9"/>
    <p:sldId id="313" r:id="rId10"/>
    <p:sldId id="338" r:id="rId11"/>
    <p:sldId id="314" r:id="rId12"/>
    <p:sldId id="316" r:id="rId13"/>
    <p:sldId id="315" r:id="rId14"/>
    <p:sldId id="318" r:id="rId15"/>
    <p:sldId id="310" r:id="rId16"/>
    <p:sldId id="337" r:id="rId17"/>
    <p:sldId id="300" r:id="rId18"/>
    <p:sldId id="274" r:id="rId19"/>
    <p:sldId id="319" r:id="rId20"/>
    <p:sldId id="320" r:id="rId21"/>
    <p:sldId id="321" r:id="rId22"/>
    <p:sldId id="323" r:id="rId23"/>
    <p:sldId id="326" r:id="rId24"/>
    <p:sldId id="327" r:id="rId25"/>
    <p:sldId id="329" r:id="rId26"/>
    <p:sldId id="331" r:id="rId27"/>
    <p:sldId id="332" r:id="rId28"/>
    <p:sldId id="334" r:id="rId29"/>
    <p:sldId id="335" r:id="rId30"/>
    <p:sldId id="282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7670" autoAdjust="0"/>
  </p:normalViewPr>
  <p:slideViewPr>
    <p:cSldViewPr>
      <p:cViewPr>
        <p:scale>
          <a:sx n="95" d="100"/>
          <a:sy n="95" d="100"/>
        </p:scale>
        <p:origin x="-201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3E761-F100-4425-97E6-18D15D323BC1}" type="datetimeFigureOut">
              <a:rPr lang="ru-RU" smtClean="0"/>
              <a:pPr/>
              <a:t>20.02.2024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3FAFB-6450-4FE7-BA8F-0C924FB0EB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47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29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sveden/employees/11248/18647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466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r>
              <a:rPr lang="ru-RU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098155"/>
            <a:ext cx="5410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08.09.1973г.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методист по дошкольному воспитанию, воспитатель в детском саду, МГПИ им. М.Е.Евсевьева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№ диплома ЭВ 049860, дата выдачи 05.06.1996г.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31 год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34 года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высшая кв. категория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Приказ № 541  от 22.05.2019 г.</a:t>
            </a:r>
            <a:endParaRPr lang="ru-RU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87" y="2692063"/>
            <a:ext cx="2667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00200" y="898249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1676400"/>
            <a:ext cx="7239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Матвеевой Светланы Алексеевны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воспитателя МАДОУ «Детский сад №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104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комбинированного вида» г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. о. Саранск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2772"/>
            <a:ext cx="4419600" cy="62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42" y="381001"/>
            <a:ext cx="4419600" cy="62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85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52400"/>
            <a:ext cx="3125091" cy="441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b="1894"/>
          <a:stretch/>
        </p:blipFill>
        <p:spPr bwMode="auto">
          <a:xfrm>
            <a:off x="3124199" y="838200"/>
            <a:ext cx="3159083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584" b="1760"/>
          <a:stretch/>
        </p:blipFill>
        <p:spPr>
          <a:xfrm>
            <a:off x="5943600" y="2209799"/>
            <a:ext cx="3085140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5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b="2638"/>
          <a:stretch/>
        </p:blipFill>
        <p:spPr>
          <a:xfrm>
            <a:off x="152400" y="76200"/>
            <a:ext cx="3141093" cy="457200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44" y="2133600"/>
            <a:ext cx="3124200" cy="441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upload2.schoolrm.ru/resize_cache/2725345/c3bed4c46e3bebf9034448fed65e7b8e/iblock/254/254e41caef23ba79c89092da11c62f4b/Andrianova-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76600" cy="46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85775"/>
            <a:ext cx="4092954" cy="57912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7663"/>
            <a:ext cx="4084637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75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100" y="280972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</a:t>
            </a:r>
            <a:r>
              <a:rPr lang="ru-RU" sz="2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педагогических чтениях, семинарах</a:t>
            </a:r>
            <a:r>
              <a:rPr lang="ru-RU" sz="2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форумах</a:t>
            </a:r>
            <a:r>
              <a:rPr lang="ru-RU" sz="2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радиопередачах</a:t>
            </a:r>
          </a:p>
          <a:p>
            <a:pPr algn="ctr"/>
            <a:r>
              <a:rPr lang="ru-RU" sz="2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(очно)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00200" y="2438400"/>
            <a:ext cx="57150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Городской уровень - 1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организации-2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52400"/>
            <a:ext cx="7391400" cy="1580584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71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1064"/>
            <a:ext cx="4382748" cy="619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063"/>
            <a:ext cx="4382748" cy="619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447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291647" cy="606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22" y="1057162"/>
            <a:ext cx="5399928" cy="46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76600" y="3124200"/>
            <a:ext cx="914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391400" y="4572000"/>
            <a:ext cx="12192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1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X-4623_20190207_15423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4699" y="295703"/>
            <a:ext cx="5472948" cy="3870691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3" y="1910741"/>
            <a:ext cx="6379522" cy="451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114800" y="563880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81000"/>
            <a:ext cx="4191000" cy="592584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990600" y="2743200"/>
            <a:ext cx="3200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191000" cy="59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2950" y="172915"/>
            <a:ext cx="7791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</a:t>
            </a:r>
            <a:r>
              <a:rPr 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</a:t>
            </a:r>
            <a:r>
              <a:rPr lang="ru-RU" sz="2400" b="1" dirty="0" smtClean="0">
                <a:solidFill>
                  <a:srgbClr val="333399"/>
                </a:solidFill>
                <a:latin typeface="TimesNewRomanPSMT"/>
              </a:rPr>
              <a:t>)</a:t>
            </a:r>
            <a:endParaRPr lang="ru-RU" sz="2400" b="1" dirty="0">
              <a:solidFill>
                <a:srgbClr val="3333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05600" y="1202453"/>
            <a:ext cx="2286000" cy="123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организации – 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  <a:endParaRPr lang="ru-RU" sz="16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4158" y="152400"/>
            <a:ext cx="7391400" cy="851512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8"/>
          <a:stretch/>
        </p:blipFill>
        <p:spPr bwMode="auto">
          <a:xfrm>
            <a:off x="2218174" y="1142999"/>
            <a:ext cx="4382748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9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</a:t>
            </a:r>
            <a:endParaRPr lang="ru-RU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</a:p>
          <a:p>
            <a:pPr lvl="0" algn="ctr">
              <a:defRPr/>
            </a:pPr>
            <a:endParaRPr lang="ru-RU" sz="2000" b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lvl="0" algn="ctr">
              <a:defRPr/>
            </a:pPr>
            <a:endParaRPr lang="ru-RU" sz="20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lvl="0" algn="ctr"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Матвеевой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Светланы Алексеевны</a:t>
            </a:r>
            <a:b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воспитателя МАДОУ «Детский сад №104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 комбинированного вида»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</a:rPr>
              <a:t>г.о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. Саранск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lvl="0" algn="ctr"/>
            <a:endParaRPr lang="ru-RU" sz="28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50" y="457200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solidFill>
                  <a:srgbClr val="000099"/>
                </a:solidFill>
                <a:hlinkClick r:id="rId3"/>
              </a:rPr>
              <a:t>https://ds104sar.schoolrm.ru/sveden/employees/11248/186476/</a:t>
            </a:r>
            <a:endParaRPr lang="ru-RU" u="sng" dirty="0" smtClean="0">
              <a:solidFill>
                <a:srgbClr val="000099"/>
              </a:solidFill>
            </a:endParaRPr>
          </a:p>
          <a:p>
            <a:pPr algn="ctr"/>
            <a:endParaRPr lang="ru-RU" sz="2800" u="sng" dirty="0" smtClean="0">
              <a:solidFill>
                <a:srgbClr val="000099"/>
              </a:solidFill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3228945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Тема методической работы: 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«Детские </a:t>
            </a:r>
            <a:r>
              <a:rPr lang="ru-RU" sz="20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исследовательские проекты как средство познавательной активности старших </a:t>
            </a:r>
            <a:r>
              <a:rPr lang="ru-RU" sz="20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дошкольников»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973" b="2500"/>
          <a:stretch/>
        </p:blipFill>
        <p:spPr>
          <a:xfrm>
            <a:off x="4876800" y="515936"/>
            <a:ext cx="4044253" cy="5848351"/>
          </a:xfrm>
          <a:prstGeom prst="rect">
            <a:avLst/>
          </a:prstGeom>
          <a:ln w="19050">
            <a:solidFill>
              <a:srgbClr val="333399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1995"/>
            <a:ext cx="4213138" cy="595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168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355312"/>
            <a:ext cx="4721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</a:t>
            </a:r>
            <a:r>
              <a:rPr lang="ru-RU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66446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4158" y="152400"/>
            <a:ext cx="7391400" cy="851512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 bwMode="auto">
          <a:xfrm>
            <a:off x="533400" y="1143001"/>
            <a:ext cx="421262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54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50" y="228600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 педагогическая активность педагога: участие</a:t>
            </a:r>
          </a:p>
          <a:p>
            <a:pPr algn="ctr"/>
            <a:r>
              <a:rPr lang="ru-RU" sz="2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комиссиях, педагогических сообществах</a:t>
            </a:r>
            <a:r>
              <a:rPr lang="ru-RU" sz="2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жюри конкурсов</a:t>
            </a:r>
            <a:endParaRPr lang="ru-RU" sz="2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55668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4158" y="152400"/>
            <a:ext cx="7391400" cy="10668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"/>
          <a:stretch/>
        </p:blipFill>
        <p:spPr bwMode="auto">
          <a:xfrm>
            <a:off x="488810" y="1264361"/>
            <a:ext cx="4167147" cy="54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9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458" y="101102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</a:t>
            </a:r>
          </a:p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4158" y="152400"/>
            <a:ext cx="7391400" cy="779699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962565" cy="560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39" y="1066800"/>
            <a:ext cx="3962565" cy="560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3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окументы  для работы\Аттестация\2024\Матвеева\Сканы\Позитив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9" y="381000"/>
            <a:ext cx="4267200" cy="60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267200" cy="603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904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8136" y="79802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11. Качество </a:t>
            </a:r>
            <a:r>
              <a:rPr lang="ru-RU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взаимодействия</a:t>
            </a:r>
          </a:p>
          <a:p>
            <a:pPr algn="ctr"/>
            <a:r>
              <a:rPr lang="ru-RU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4158" y="152401"/>
            <a:ext cx="7391400" cy="6858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3" y="983397"/>
            <a:ext cx="4052847" cy="572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83397"/>
            <a:ext cx="4038600" cy="57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32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4256840" cy="6019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1" b="5952"/>
          <a:stretch/>
        </p:blipFill>
        <p:spPr>
          <a:xfrm>
            <a:off x="4724400" y="381000"/>
            <a:ext cx="424051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60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6444" y="113883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</a:t>
            </a:r>
            <a:r>
              <a:rPr 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</a:t>
            </a: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</a:p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неблагополучных </a:t>
            </a:r>
            <a:r>
              <a:rPr 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5044" y="186481"/>
            <a:ext cx="7391400" cy="6858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4038600" cy="57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686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544" y="113882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13. Участие </a:t>
            </a:r>
            <a:r>
              <a:rPr lang="ru-RU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44879"/>
            <a:ext cx="4043321" cy="57154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160020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50" normalizeH="0" baseline="0" noProof="0" dirty="0" smtClean="0">
                <a:ln w="1143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Интернет –конкурс –1</a:t>
            </a:r>
            <a:r>
              <a:rPr kumimoji="0" lang="ru-RU" sz="2000" b="1" i="1" u="none" strike="noStrike" kern="0" cap="none" spc="50" normalizeH="0" baseline="0" noProof="0" dirty="0" smtClean="0">
                <a:ln w="1143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kumimoji="0" lang="ru-RU" sz="2000" b="1" i="1" u="none" strike="noStrike" kern="0" cap="none" spc="50" normalizeH="0" baseline="0" noProof="0" dirty="0" smtClean="0">
                <a:ln w="1143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5044" y="186481"/>
            <a:ext cx="7391400" cy="6858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37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381000"/>
            <a:ext cx="5016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14. Награды </a:t>
            </a:r>
            <a:r>
              <a:rPr lang="ru-RU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893068" cy="3483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9200"/>
            <a:ext cx="3733800" cy="52815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2158" y="330487"/>
            <a:ext cx="7391400" cy="6858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4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152400"/>
            <a:ext cx="7391400" cy="8763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9139" y="152400"/>
            <a:ext cx="8207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87104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47" y="2088604"/>
            <a:ext cx="5028179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91837" y="3441363"/>
            <a:ext cx="46482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 огарев.jpg"/>
          <p:cNvPicPr>
            <a:picLocks noChangeAspect="1"/>
          </p:cNvPicPr>
          <p:nvPr/>
        </p:nvPicPr>
        <p:blipFill>
          <a:blip r:embed="rId2" cstate="print"/>
          <a:srcRect l="6052" b="2564"/>
          <a:stretch>
            <a:fillRect/>
          </a:stretch>
        </p:blipFill>
        <p:spPr>
          <a:xfrm>
            <a:off x="304799" y="533400"/>
            <a:ext cx="3949127" cy="579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b="2569"/>
          <a:stretch/>
        </p:blipFill>
        <p:spPr>
          <a:xfrm>
            <a:off x="4644380" y="458906"/>
            <a:ext cx="4043740" cy="58656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3989987" cy="56416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7676" r="32434" b="6250"/>
          <a:stretch/>
        </p:blipFill>
        <p:spPr bwMode="auto">
          <a:xfrm>
            <a:off x="152400" y="292240"/>
            <a:ext cx="4379632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62000" y="4343400"/>
            <a:ext cx="1143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58" y="348323"/>
            <a:ext cx="4434033" cy="6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76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4470" y="225280"/>
            <a:ext cx="3636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32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52400"/>
            <a:ext cx="7391400" cy="730537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3" y="909733"/>
            <a:ext cx="4140974" cy="585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62329"/>
            <a:ext cx="4113247" cy="581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562600" y="5105400"/>
            <a:ext cx="2590800" cy="381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12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225280"/>
            <a:ext cx="4592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</a:t>
            </a:r>
            <a:r>
              <a:rPr lang="ru-RU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48400" y="1066800"/>
            <a:ext cx="2699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Интернет публикации – 2</a:t>
            </a:r>
          </a:p>
          <a:p>
            <a:r>
              <a:rPr lang="ru-RU" sz="16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6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уровень -1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52400"/>
            <a:ext cx="7391400" cy="730537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33140"/>
            <a:ext cx="4114800" cy="58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82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75736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533400"/>
            <a:ext cx="368401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5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048001" cy="441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1219200"/>
            <a:ext cx="3284541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05000"/>
            <a:ext cx="3412511" cy="46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2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224" y="304800"/>
            <a:ext cx="738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4. Результаты участия воспитанников в: конкурсах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выставках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турнирах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соревнованиях, акциях, фестивалях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52400"/>
            <a:ext cx="7391400" cy="990600"/>
          </a:xfrm>
          <a:prstGeom prst="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71601" y="1981200"/>
            <a:ext cx="586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Победа в заочных/дистанционных 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конкурсах  </a:t>
            </a: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сети «Интернет»  -1</a:t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Призовые места в мероприятиях 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уровня – 5</a:t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Призовое место в мероприятиях республиканского уровня – 1</a:t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Призовое место в мероприятиях 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Российского </a:t>
            </a: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уровня – 1</a:t>
            </a:r>
            <a:r>
              <a:rPr lang="ru-RU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644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278</Words>
  <Application>Microsoft Office PowerPoint</Application>
  <PresentationFormat>Экран (4:3)</PresentationFormat>
  <Paragraphs>61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матвеева светлана Алексеевна</dc:creator>
  <cp:lastModifiedBy>Воспитатель</cp:lastModifiedBy>
  <cp:revision>45</cp:revision>
  <dcterms:created xsi:type="dcterms:W3CDTF">2019-02-11T19:45:39Z</dcterms:created>
  <dcterms:modified xsi:type="dcterms:W3CDTF">2024-02-20T05:34:31Z</dcterms:modified>
</cp:coreProperties>
</file>