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2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3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1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0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1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5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3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6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1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8791E-95F1-4469-8434-7A5B162A92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E4C0-337C-4168-AA38-673D5B1F7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179" t="5970" r="5746"/>
          <a:stretch/>
        </p:blipFill>
        <p:spPr>
          <a:xfrm>
            <a:off x="277288" y="206232"/>
            <a:ext cx="6714699" cy="64485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7387771" y="1814286"/>
            <a:ext cx="45284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Нанайская сказка «Айога»</a:t>
            </a:r>
          </a:p>
          <a:p>
            <a:pPr algn="ctr"/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Е. Н. Аброськина, 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8 группы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029" y="304800"/>
            <a:ext cx="574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одна из нанайских сказок . Итак….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1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3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3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370</dc:creator>
  <cp:lastModifiedBy>370</cp:lastModifiedBy>
  <cp:revision>2</cp:revision>
  <dcterms:created xsi:type="dcterms:W3CDTF">2020-04-08T15:06:35Z</dcterms:created>
  <dcterms:modified xsi:type="dcterms:W3CDTF">2020-05-13T12:52:41Z</dcterms:modified>
</cp:coreProperties>
</file>