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6"/>
  </p:notesMasterIdLst>
  <p:sldIdLst>
    <p:sldId id="256" r:id="rId2"/>
    <p:sldId id="285" r:id="rId3"/>
    <p:sldId id="257" r:id="rId4"/>
    <p:sldId id="314" r:id="rId5"/>
    <p:sldId id="320" r:id="rId6"/>
    <p:sldId id="342" r:id="rId7"/>
    <p:sldId id="344" r:id="rId8"/>
    <p:sldId id="366" r:id="rId9"/>
    <p:sldId id="361" r:id="rId10"/>
    <p:sldId id="294" r:id="rId11"/>
    <p:sldId id="368" r:id="rId12"/>
    <p:sldId id="362" r:id="rId13"/>
    <p:sldId id="356" r:id="rId14"/>
    <p:sldId id="367" r:id="rId15"/>
    <p:sldId id="357" r:id="rId16"/>
    <p:sldId id="267" r:id="rId17"/>
    <p:sldId id="322" r:id="rId18"/>
    <p:sldId id="268" r:id="rId19"/>
    <p:sldId id="363" r:id="rId20"/>
    <p:sldId id="326" r:id="rId21"/>
    <p:sldId id="364" r:id="rId22"/>
    <p:sldId id="365" r:id="rId23"/>
    <p:sldId id="348" r:id="rId24"/>
    <p:sldId id="266" r:id="rId2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>
        <p:scale>
          <a:sx n="59" d="100"/>
          <a:sy n="59" d="100"/>
        </p:scale>
        <p:origin x="-1650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01.12.2019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s46sar.schoolrm.ru/sveden/employees/11164/185569/" TargetMode="Externa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357166"/>
            <a:ext cx="785164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b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785926"/>
            <a:ext cx="6178438" cy="4883434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Коробовой Натальи Александровны</a:t>
            </a:r>
          </a:p>
          <a:p>
            <a:pPr algn="ctr"/>
            <a:r>
              <a:rPr lang="ru-RU" sz="20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14.08.1985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 Квалификация по диплому: Бакалавр. </a:t>
            </a:r>
          </a:p>
          <a:p>
            <a:pPr algn="just"/>
            <a:r>
              <a:rPr lang="ru-RU" sz="1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«Дошкольное образование».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№ 1013050502711</a:t>
            </a:r>
            <a:endParaRPr lang="ru-RU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7 лет.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11 лет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КАТЕГОРИИ:не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имею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</a:t>
            </a:r>
          </a:p>
        </p:txBody>
      </p:sp>
      <p:pic>
        <p:nvPicPr>
          <p:cNvPr id="23553" name="Picture 1" descr="C:\Users\Метод2\Downloads\SON04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18" y="428604"/>
            <a:ext cx="2500362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5" name="Picture 1" descr="C:\Users\Метод2\Desktop\аттестация\реценз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4004101" cy="5429288"/>
          </a:xfrm>
          <a:prstGeom prst="rect">
            <a:avLst/>
          </a:prstGeom>
          <a:noFill/>
        </p:spPr>
      </p:pic>
      <p:pic>
        <p:nvPicPr>
          <p:cNvPr id="6" name="Рисунок 5" descr="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177863"/>
            <a:ext cx="3929090" cy="5394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ецензия 2 Начарки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7" y="185230"/>
            <a:ext cx="4696072" cy="64584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 descr="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928670"/>
            <a:ext cx="4162609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4266675" cy="5857892"/>
          </a:xfrm>
          <a:prstGeom prst="rect">
            <a:avLst/>
          </a:prstGeom>
        </p:spPr>
      </p:pic>
      <p:pic>
        <p:nvPicPr>
          <p:cNvPr id="4" name="Рисунок 3" descr="1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162608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Метод2\Desktop\аттестация\програмка пед инс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9240"/>
            <a:ext cx="8572560" cy="6148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Метод2\Desktop\аттестация\публикация в мрио памят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564986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/>
            </a:endParaRPr>
          </a:p>
        </p:txBody>
      </p:sp>
      <p:pic>
        <p:nvPicPr>
          <p:cNvPr id="3" name="Рисунок 2" descr="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928670"/>
            <a:ext cx="4140632" cy="5684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35716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400" b="1" i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экспертная деятельность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3973760" cy="545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1214422"/>
            <a:ext cx="3935291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400" b="1" cap="all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" name="Рисунок 2" descr="1-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1142984"/>
            <a:ext cx="4162608" cy="5715015"/>
          </a:xfrm>
          <a:prstGeom prst="rect">
            <a:avLst/>
          </a:prstGeom>
        </p:spPr>
      </p:pic>
      <p:pic>
        <p:nvPicPr>
          <p:cNvPr id="4" name="Рисунок 3" descr="1-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271"/>
            <a:ext cx="4214842" cy="5786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чет плаги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284831"/>
            <a:ext cx="4779124" cy="6573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4442" y="0"/>
            <a:ext cx="499511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3" name="Рисунок 2" descr="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169351"/>
            <a:ext cx="4143404" cy="5688649"/>
          </a:xfrm>
          <a:prstGeom prst="rect">
            <a:avLst/>
          </a:prstGeom>
        </p:spPr>
      </p:pic>
      <p:pic>
        <p:nvPicPr>
          <p:cNvPr id="4" name="Рисунок 3" descr="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142984"/>
            <a:ext cx="4162609" cy="5715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3" name="Рисунок 2" descr="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214422"/>
            <a:ext cx="4110576" cy="564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0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45058" name="Picture 2" descr="C:\Users\Метод2\Desktop\аттестация\солнечный свет диплом на ме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785794"/>
            <a:ext cx="4093743" cy="5786478"/>
          </a:xfrm>
          <a:prstGeom prst="rect">
            <a:avLst/>
          </a:prstGeom>
          <a:noFill/>
        </p:spPr>
      </p:pic>
      <p:pic>
        <p:nvPicPr>
          <p:cNvPr id="37890" name="Picture 2" descr="C:\Users\Метод2\Documents\Scan0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450059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5685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3" name="Picture 2" descr="C:\Users\Метод2\Documents\Scan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142982"/>
            <a:ext cx="3929090" cy="5500704"/>
          </a:xfrm>
          <a:prstGeom prst="rect">
            <a:avLst/>
          </a:prstGeom>
          <a:noFill/>
        </p:spPr>
      </p:pic>
      <p:pic>
        <p:nvPicPr>
          <p:cNvPr id="4" name="Рисунок 3" descr="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42984"/>
            <a:ext cx="4006510" cy="5500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none" dirty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071546"/>
            <a:ext cx="4143403" cy="55721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837482" cy="55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214546" y="6000768"/>
            <a:ext cx="4572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hlinkClick r:id="rId3"/>
              </a:rPr>
              <a:t>https://ds46sar.schoolrm.ru/sveden/employees/11164/185569/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285728"/>
            <a:ext cx="4071966" cy="5590570"/>
          </a:xfrm>
          <a:prstGeom prst="rect">
            <a:avLst/>
          </a:prstGeom>
        </p:spPr>
      </p:pic>
      <p:pic>
        <p:nvPicPr>
          <p:cNvPr id="5" name="Рисунок 4" descr="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85728"/>
            <a:ext cx="4058559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357166"/>
            <a:ext cx="462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6386" name="Picture 2" descr="C:\Users\Метод2\Desktop\аттестация\публикация народное изд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398"/>
            <a:ext cx="3786214" cy="5438380"/>
          </a:xfrm>
          <a:prstGeom prst="rect">
            <a:avLst/>
          </a:prstGeom>
          <a:noFill/>
        </p:spPr>
      </p:pic>
      <p:pic>
        <p:nvPicPr>
          <p:cNvPr id="16388" name="Picture 4" descr="C:\Users\Метод2\Documents\Scan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14398"/>
            <a:ext cx="3929090" cy="54455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6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фестивалях.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иплом пасх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214290"/>
            <a:ext cx="4830756" cy="6643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Метод2\Desktop\Коробова\совушка июль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4286280" cy="6143668"/>
          </a:xfrm>
          <a:prstGeom prst="rect">
            <a:avLst/>
          </a:prstGeom>
          <a:noFill/>
        </p:spPr>
      </p:pic>
      <p:pic>
        <p:nvPicPr>
          <p:cNvPr id="3" name="Picture 2" descr="C:\Users\Метод2\Desktop\аттестация\солнечный свет на ре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286280" cy="610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2776</TotalTime>
  <Words>210</Words>
  <Application>Microsoft Office PowerPoint</Application>
  <PresentationFormat>Экран (4:3)</PresentationFormat>
  <Paragraphs>38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 МИНИСТЕРСТВО ОБРАЗОВАНИЯ РМ  Портфолио  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7.  ПРОВЕДЕНИЕ ОТКРЫТЫХ ЗАНЯТИЙ, МАСТЕР-КЛАССОВ, МЕРОПРИЯТИЙ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229</cp:revision>
  <dcterms:created xsi:type="dcterms:W3CDTF">2014-01-05T07:53:48Z</dcterms:created>
  <dcterms:modified xsi:type="dcterms:W3CDTF">2019-12-01T15:45:46Z</dcterms:modified>
</cp:coreProperties>
</file>