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439" r:id="rId4"/>
    <p:sldId id="262" r:id="rId5"/>
    <p:sldId id="327" r:id="rId6"/>
    <p:sldId id="442" r:id="rId7"/>
    <p:sldId id="416" r:id="rId8"/>
    <p:sldId id="426" r:id="rId9"/>
    <p:sldId id="427" r:id="rId10"/>
    <p:sldId id="428" r:id="rId11"/>
    <p:sldId id="430" r:id="rId12"/>
    <p:sldId id="266" r:id="rId13"/>
    <p:sldId id="345" r:id="rId14"/>
    <p:sldId id="370" r:id="rId15"/>
    <p:sldId id="417" r:id="rId16"/>
    <p:sldId id="443" r:id="rId17"/>
    <p:sldId id="444" r:id="rId18"/>
    <p:sldId id="445" r:id="rId19"/>
    <p:sldId id="268" r:id="rId20"/>
    <p:sldId id="398" r:id="rId21"/>
    <p:sldId id="333" r:id="rId22"/>
    <p:sldId id="404" r:id="rId23"/>
    <p:sldId id="399" r:id="rId24"/>
    <p:sldId id="441" r:id="rId25"/>
    <p:sldId id="400" r:id="rId26"/>
    <p:sldId id="302" r:id="rId27"/>
    <p:sldId id="405" r:id="rId28"/>
    <p:sldId id="301" r:id="rId29"/>
    <p:sldId id="425" r:id="rId30"/>
    <p:sldId id="276" r:id="rId31"/>
    <p:sldId id="414" r:id="rId32"/>
    <p:sldId id="361" r:id="rId33"/>
    <p:sldId id="431" r:id="rId34"/>
    <p:sldId id="347" r:id="rId35"/>
    <p:sldId id="280" r:id="rId36"/>
    <p:sldId id="415" r:id="rId37"/>
    <p:sldId id="396" r:id="rId38"/>
    <p:sldId id="420" r:id="rId39"/>
    <p:sldId id="282" r:id="rId40"/>
    <p:sldId id="375" r:id="rId41"/>
    <p:sldId id="381" r:id="rId42"/>
    <p:sldId id="284" r:id="rId43"/>
    <p:sldId id="424" r:id="rId44"/>
    <p:sldId id="446" r:id="rId45"/>
    <p:sldId id="422" r:id="rId46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D60093"/>
    <a:srgbClr val="990033"/>
    <a:srgbClr val="FFCC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>
      <p:cViewPr varScale="1">
        <p:scale>
          <a:sx n="103" d="100"/>
          <a:sy n="103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92912-2EE1-4434-B22C-F7DABFA7E562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15A6-5F22-4875-8D7C-0F5F65D0F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06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915A6-5F22-4875-8D7C-0F5F65D0F3F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0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915A6-5F22-4875-8D7C-0F5F65D0F3F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0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11DC-17FB-42EA-BA97-B734F4C839E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116632"/>
            <a:ext cx="614366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714488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    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Кукушкиной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Марины Николаевны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№18»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1628800"/>
            <a:ext cx="3146122" cy="42484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2705100" cy="405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23042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 в сборниках научных статей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</p:spPr>
      </p:pic>
    </p:spTree>
    <p:extLst>
      <p:ext uri="{BB962C8B-B14F-4D97-AF65-F5344CB8AC3E}">
        <p14:creationId xmlns:p14="http://schemas.microsoft.com/office/powerpoint/2010/main" val="6833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esktop\diplom_344730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6" y="405344"/>
            <a:ext cx="433005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esktop\публ (1)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3005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28083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в мероприятиях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320480" cy="648072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64496" cy="6480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08512" cy="65527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4104456" cy="6552728"/>
          </a:xfrm>
        </p:spPr>
      </p:pic>
    </p:spTree>
    <p:extLst>
      <p:ext uri="{BB962C8B-B14F-4D97-AF65-F5344CB8AC3E}">
        <p14:creationId xmlns:p14="http://schemas.microsoft.com/office/powerpoint/2010/main" val="951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536504" cy="648072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0648"/>
            <a:ext cx="4104456" cy="6480720"/>
          </a:xfrm>
        </p:spPr>
      </p:pic>
    </p:spTree>
    <p:extLst>
      <p:ext uri="{BB962C8B-B14F-4D97-AF65-F5344CB8AC3E}">
        <p14:creationId xmlns:p14="http://schemas.microsoft.com/office/powerpoint/2010/main" val="32943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176463" cy="64807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104456" cy="6480720"/>
          </a:xfrm>
        </p:spPr>
      </p:pic>
    </p:spTree>
    <p:extLst>
      <p:ext uri="{BB962C8B-B14F-4D97-AF65-F5344CB8AC3E}">
        <p14:creationId xmlns:p14="http://schemas.microsoft.com/office/powerpoint/2010/main" val="3927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56"/>
            <a:ext cx="4032448" cy="65527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464496" cy="6552728"/>
          </a:xfrm>
        </p:spPr>
      </p:pic>
    </p:spTree>
    <p:extLst>
      <p:ext uri="{BB962C8B-B14F-4D97-AF65-F5344CB8AC3E}">
        <p14:creationId xmlns:p14="http://schemas.microsoft.com/office/powerpoint/2010/main" val="24547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96752"/>
            <a:ext cx="7848000" cy="30963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 и методических пособий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3496"/>
            <a:ext cx="85353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21.07.1985 год  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учитель-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учитель-логопед по специальности «Олигофренопедагогика» с дополнительной специальностью «Логопедия»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2917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июня 2007 года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«МГПИ им. </a:t>
            </a:r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по программе «Технологии дошкольного образования»</a:t>
            </a: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132403840046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05 апреля 2016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лет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16 лет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608512" cy="6624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6632"/>
            <a:ext cx="410445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32403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Выступления, открытые мероприятия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116632"/>
            <a:ext cx="498621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320480" cy="6624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39248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Desktop\конф (1)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3005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esktop\конф (3)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3005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0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229600" cy="2223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 классов, мероприятий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9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188640"/>
            <a:ext cx="4958267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" y="369000"/>
            <a:ext cx="4176463" cy="61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52" y="369000"/>
            <a:ext cx="417646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72819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16" y="116632"/>
            <a:ext cx="48867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517632" cy="1143000"/>
          </a:xfrm>
        </p:spPr>
        <p:txBody>
          <a:bodyPr>
            <a:noAutofit/>
          </a:bodyPr>
          <a:lstStyle/>
          <a:p>
            <a:r>
              <a:rPr lang="ru-RU" altLang="ru-RU" sz="3200" b="1" kern="0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Представление </a:t>
            </a:r>
            <a:r>
              <a:rPr lang="ru-RU" altLang="ru-RU" sz="3200" b="1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педагогического опыта воспитателя «Развитие мелкой моторики у детей старшего дошкольного возраста через нетрадиционные техники рисования</a:t>
            </a:r>
            <a:r>
              <a:rPr lang="ru-RU" altLang="ru-RU" sz="3200" b="1" kern="0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334096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://upload2.schoolrm.ru/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iblock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fcf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/fcf151133de388a648f274d9292815e1/Predstavlenie-pedagogicheskogo-opyta-vospitatelya-_Razvitie-melkoy-motoriki-u-detey-starshego-doshkolnogo-vozrasta-cherez-netraditsionnye-tekhniki-risovaniya_-Kukushkinoy-M.-N..pdf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2403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72" y="116632"/>
            <a:ext cx="485025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3123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0" y="332656"/>
            <a:ext cx="4167686" cy="61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24847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9523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464496" cy="6624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4248472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392488" cy="6624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27953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024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20480" cy="6120000"/>
          </a:xfrm>
          <a:prstGeom prst="rect">
            <a:avLst/>
          </a:prstGeom>
        </p:spPr>
      </p:pic>
      <p:pic>
        <p:nvPicPr>
          <p:cNvPr id="3" name="Picture 2" descr="C:\Users\stvospital\Desktop\СОВЕТ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04664"/>
            <a:ext cx="4450908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9523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68760"/>
            <a:ext cx="8247860" cy="3240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воспитателя в инновационной деятельности ДОУ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188640"/>
            <a:ext cx="4986215" cy="655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6596"/>
            <a:ext cx="8928992" cy="6464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40904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 в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межатестационный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87" y="477352"/>
            <a:ext cx="4218345" cy="6120000"/>
          </a:xfrm>
          <a:prstGeom prst="rect">
            <a:avLst/>
          </a:prstGeom>
        </p:spPr>
      </p:pic>
      <p:pic>
        <p:nvPicPr>
          <p:cNvPr id="6" name="Picture 4" descr="C:\Users\stvospital\Desktop\АКИМОВА аттестация\благ.письма\БИБЛИОТЕК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4183"/>
            <a:ext cx="4218345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4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8302"/>
            <a:ext cx="4176464" cy="63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032448" cy="65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632"/>
            <a:ext cx="460851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5344"/>
            <a:ext cx="4320480" cy="6120000"/>
          </a:xfrm>
        </p:spPr>
      </p:pic>
      <p:pic>
        <p:nvPicPr>
          <p:cNvPr id="2050" name="Picture 2" descr="C:\Users\stvospital\Desktop\1 проект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27589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392488" cy="6137360"/>
          </a:xfrm>
        </p:spPr>
      </p:pic>
      <p:pic>
        <p:nvPicPr>
          <p:cNvPr id="10" name="Объект 9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366818" cy="6120000"/>
          </a:xfrm>
        </p:spPr>
      </p:pic>
    </p:spTree>
    <p:extLst>
      <p:ext uri="{BB962C8B-B14F-4D97-AF65-F5344CB8AC3E}">
        <p14:creationId xmlns:p14="http://schemas.microsoft.com/office/powerpoint/2010/main" val="25721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250"/>
            <a:ext cx="8712968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6642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воспитателя в наставнической деятельности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09308" cy="6120000"/>
          </a:xfrm>
        </p:spPr>
      </p:pic>
      <p:pic>
        <p:nvPicPr>
          <p:cNvPr id="3074" name="Picture 2" descr="C:\Users\stvospital\Desktop\АКИМОВА аттестация\2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07" y="332656"/>
            <a:ext cx="4233073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188</Words>
  <Application>Microsoft Office PowerPoint</Application>
  <PresentationFormat>Экран (4:3)</PresentationFormat>
  <Paragraphs>31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Представление педагогического опыта воспитателя «Развитие мелкой моторики у детей старшего дошкольного возраста через нетрадиционные техники рисования»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воспитателя в наставнической деятельности</vt:lpstr>
      <vt:lpstr>Презентация PowerPoint</vt:lpstr>
      <vt:lpstr>Распространение педагогического опыта в сборниках научных статей</vt:lpstr>
      <vt:lpstr>Презентация PowerPoint</vt:lpstr>
      <vt:lpstr>Презентация PowerPoint</vt:lpstr>
      <vt:lpstr>Участие воспитанников в мероприятиях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Выступления, открытые мероприятия</vt:lpstr>
      <vt:lpstr>Презентация PowerPoint</vt:lpstr>
      <vt:lpstr>Презентация PowerPoint</vt:lpstr>
      <vt:lpstr>Презентация PowerPoint</vt:lpstr>
      <vt:lpstr>Проведение открытых занятий, мастер классов, мероприятий</vt:lpstr>
      <vt:lpstr>Презентация PowerPoint</vt:lpstr>
      <vt:lpstr>Презентация PowerPoint</vt:lpstr>
      <vt:lpstr>Экспертная деятельность</vt:lpstr>
      <vt:lpstr>Презентация PowerPoint</vt:lpstr>
      <vt:lpstr>Общественно-педагогическая активность педагога.</vt:lpstr>
      <vt:lpstr>Презентация PowerPoint</vt:lpstr>
      <vt:lpstr>Позитивные результаты работы с воспитанниками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Работа с детьми из социально-неблагополучных семей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Награды и поощрения педагога в межатестационный период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stvospital</cp:lastModifiedBy>
  <cp:revision>222</cp:revision>
  <dcterms:created xsi:type="dcterms:W3CDTF">2015-08-31T19:40:17Z</dcterms:created>
  <dcterms:modified xsi:type="dcterms:W3CDTF">2023-12-21T10:46:19Z</dcterms:modified>
</cp:coreProperties>
</file>