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8" r:id="rId3"/>
    <p:sldId id="260" r:id="rId4"/>
    <p:sldId id="259" r:id="rId5"/>
    <p:sldId id="261" r:id="rId6"/>
    <p:sldId id="262" r:id="rId7"/>
    <p:sldId id="277" r:id="rId8"/>
    <p:sldId id="282" r:id="rId9"/>
    <p:sldId id="283" r:id="rId10"/>
    <p:sldId id="285" r:id="rId11"/>
    <p:sldId id="284" r:id="rId12"/>
    <p:sldId id="289" r:id="rId13"/>
    <p:sldId id="274" r:id="rId14"/>
    <p:sldId id="291" r:id="rId15"/>
    <p:sldId id="290" r:id="rId16"/>
    <p:sldId id="275" r:id="rId17"/>
    <p:sldId id="272" r:id="rId18"/>
    <p:sldId id="273" r:id="rId19"/>
    <p:sldId id="264" r:id="rId20"/>
    <p:sldId id="271" r:id="rId21"/>
    <p:sldId id="286" r:id="rId22"/>
    <p:sldId id="270" r:id="rId23"/>
    <p:sldId id="269" r:id="rId24"/>
    <p:sldId id="287" r:id="rId25"/>
    <p:sldId id="268" r:id="rId26"/>
    <p:sldId id="267" r:id="rId27"/>
    <p:sldId id="279" r:id="rId28"/>
    <p:sldId id="288" r:id="rId29"/>
    <p:sldId id="280" r:id="rId30"/>
    <p:sldId id="266" r:id="rId31"/>
    <p:sldId id="278" r:id="rId32"/>
    <p:sldId id="263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5" d="100"/>
          <a:sy n="55" d="100"/>
        </p:scale>
        <p:origin x="-852" y="-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-1974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684F49-C0FF-479C-BDD4-517C5CABF71F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25C70-DB0E-4130-877F-40B7D4B81D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458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5C70-DB0E-4130-877F-40B7D4B81D1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404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5C70-DB0E-4130-877F-40B7D4B81D1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294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FEC67-0336-4851-9428-B1B7C39D10B3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2FD5D-79D7-46F5-B03C-63C79E4C5A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034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FEC67-0336-4851-9428-B1B7C39D10B3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2FD5D-79D7-46F5-B03C-63C79E4C5A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134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FEC67-0336-4851-9428-B1B7C39D10B3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2FD5D-79D7-46F5-B03C-63C79E4C5A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952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FEC67-0336-4851-9428-B1B7C39D10B3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2FD5D-79D7-46F5-B03C-63C79E4C5A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709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FEC67-0336-4851-9428-B1B7C39D10B3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2FD5D-79D7-46F5-B03C-63C79E4C5A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213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FEC67-0336-4851-9428-B1B7C39D10B3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2FD5D-79D7-46F5-B03C-63C79E4C5A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704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FEC67-0336-4851-9428-B1B7C39D10B3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2FD5D-79D7-46F5-B03C-63C79E4C5A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692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FEC67-0336-4851-9428-B1B7C39D10B3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2FD5D-79D7-46F5-B03C-63C79E4C5A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117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FEC67-0336-4851-9428-B1B7C39D10B3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2FD5D-79D7-46F5-B03C-63C79E4C5A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871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FEC67-0336-4851-9428-B1B7C39D10B3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2FD5D-79D7-46F5-B03C-63C79E4C5A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062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FEC67-0336-4851-9428-B1B7C39D10B3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2FD5D-79D7-46F5-B03C-63C79E4C5A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234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FEC67-0336-4851-9428-B1B7C39D10B3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2FD5D-79D7-46F5-B03C-63C79E4C5A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74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IT-SERVIS_13\Desktop\1587641188_33-p-foni-dlya-prezentatsii-powerpoint-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044624" y="-747464"/>
            <a:ext cx="11233248" cy="8156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ДОЛГОСРОЧНОГО ПРОЕКТА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 ПОЗНАЮ СЕБЯ»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одготовительная к школе группа №4</a:t>
            </a:r>
          </a:p>
          <a:p>
            <a:pPr algn="ctr"/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</a:t>
            </a:r>
          </a:p>
          <a:p>
            <a:pPr algn="ctr"/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Подготовили: воспитатели структурного подразделения «Детский сад комбинированного вида  «Колокольчик»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бюджетного дошкольного образовательного учреждения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«Планета детства» комбинированного вида»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Ганина Е.М., </a:t>
            </a:r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Танаева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Т.А</a:t>
            </a: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IT-SERVIS_13\Desktop\15708630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8" t="36481" r="21186" b="23062"/>
          <a:stretch/>
        </p:blipFill>
        <p:spPr bwMode="auto">
          <a:xfrm>
            <a:off x="2339752" y="1335981"/>
            <a:ext cx="4343032" cy="418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48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IT-SERVIS_13\Desktop\1587641188_33-p-foni-dlya-prezentatsii-powerpoint-4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5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IT-SERVIS_13\Desktop\дляпед совета\IMG-20220516-WA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80" y="2924944"/>
            <a:ext cx="497700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IT-SERVIS_13\Desktop\дляпед совета\IMG-20220516-WA0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24339"/>
            <a:ext cx="4608512" cy="346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169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IT-SERVIS_13\Desktop\1587641188_33-p-foni-dlya-prezentatsii-powerpoint-4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5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IT-SERVIS_13\Desktop\дляпед совета\20220520_1709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941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IT-SERVIS_13\Desktop\1587641188_33-p-foni-dlya-prezentatsii-powerpoint-45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" y="0"/>
            <a:ext cx="91395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467380"/>
            <a:ext cx="903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органами чувств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 descr="C:\Users\IT-SERVIS_13\Desktop\для мастер класса\20220413_0855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76265"/>
            <a:ext cx="2665007" cy="355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IT-SERVIS_13\Desktop\для мастер класса\20220413_0855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577817"/>
            <a:ext cx="2453336" cy="327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IT-SERVIS_13\Desktop\для мастер класса\20220413_08575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4" y="1076265"/>
            <a:ext cx="2386554" cy="318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IT-SERVIS_13\Desktop\для мастер класса\20220413_0858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544" y="3373595"/>
            <a:ext cx="2606502" cy="347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570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IT-SERVIS_13\Desktop\1587641188_33-p-foni-dlya-prezentatsii-powerpoint-4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" y="0"/>
            <a:ext cx="91395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IT-SERVIS_13\Desktop\дляпед совета\IMG-20220526-WA0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26" y="116632"/>
            <a:ext cx="2872299" cy="381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IT-SERVIS_13\Desktop\дляпед совета\IMG-20220526-WA00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83"/>
          <a:stretch/>
        </p:blipFill>
        <p:spPr bwMode="auto">
          <a:xfrm>
            <a:off x="323527" y="4055800"/>
            <a:ext cx="2682197" cy="276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IT-SERVIS_13\Desktop\дляпед совета\IMG-20220526-WA00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420888"/>
            <a:ext cx="2796486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IT-SERVIS_13\Desktop\дляпед совета\IMG-20220526-WA00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32259"/>
            <a:ext cx="2796486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573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IT-SERVIS_13\Desktop\1587641188_33-p-foni-dlya-prezentatsii-powerpoint-4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" y="0"/>
            <a:ext cx="91395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IT-SERVIS_13\Desktop\дляпед совета\IMG-20220526-WA00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2"/>
          <a:stretch/>
        </p:blipFill>
        <p:spPr bwMode="auto">
          <a:xfrm>
            <a:off x="107504" y="188640"/>
            <a:ext cx="3007114" cy="378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IT-SERVIS_13\Desktop\дляпед совета\IMG-20220526-WA00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6"/>
          <a:stretch/>
        </p:blipFill>
        <p:spPr bwMode="auto">
          <a:xfrm>
            <a:off x="5886449" y="212841"/>
            <a:ext cx="3008048" cy="35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IT-SERVIS_13\Desktop\дляпед совета\IMG-20220526-WA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157" y="2652423"/>
            <a:ext cx="2984011" cy="396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041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IT-SERVIS_13\Desktop\1587641188_33-p-foni-dlya-prezentatsii-powerpoint-4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" y="0"/>
            <a:ext cx="91395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Экспериментальная деятельность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Измерение роста, веса.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IT-SERVIS_13\Desktop\дляпед совета\20220516_1551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84386"/>
            <a:ext cx="2952328" cy="393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IT-SERVIS_13\Desktop\дляпед совета\20220516_1557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758" y="3783646"/>
            <a:ext cx="2305766" cy="307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IT-SERVIS_13\Desktop\дляпед совета\20220516_1558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373101"/>
            <a:ext cx="3096344" cy="412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IT-SERVIS_13\Desktop\дляпед совета\20220516_1550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872" y="682042"/>
            <a:ext cx="2245538" cy="299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200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IT-SERVIS_13\Desktop\1587641188_33-p-foni-dlya-prezentatsii-powerpoint-4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" y="0"/>
            <a:ext cx="91395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IT-SERVIS_13\Desktop\дляпед совета\20220524_1618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5" b="16833"/>
          <a:stretch/>
        </p:blipFill>
        <p:spPr bwMode="auto">
          <a:xfrm>
            <a:off x="2267744" y="3789040"/>
            <a:ext cx="4303847" cy="289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IT-SERVIS_13\Desktop\дляпед совета\20220524_162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147" y="620688"/>
            <a:ext cx="2394520" cy="319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IT-SERVIS_13\Desktop\дляпед совета\20220524_1620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662" y="620688"/>
            <a:ext cx="237626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903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«Опыты с воздухом»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5194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IT-SERVIS_13\Desktop\1587641188_33-p-foni-dlya-prezentatsii-powerpoint-4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" y="0"/>
            <a:ext cx="91395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IT-SERVIS_13\Desktop\дляпед совета\IMG-20220525-WA00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8" b="5194"/>
          <a:stretch/>
        </p:blipFill>
        <p:spPr bwMode="auto">
          <a:xfrm>
            <a:off x="179512" y="2564904"/>
            <a:ext cx="3820881" cy="412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IT-SERVIS_13\Desktop\дляпед совета\IMG-20220525-WA00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417" y="908720"/>
            <a:ext cx="5168423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623" y="179348"/>
            <a:ext cx="903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«Огород на подоконнике: посадка лука»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947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IT-SERVIS_13\Desktop\1587641188_33-p-foni-dlya-prezentatsii-powerpoint-4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8" y="-27893"/>
            <a:ext cx="91395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«Социально- коммуникативное развитие»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369332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Коммуникативная деятельность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Беседы, рассказы по картинам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IT-SERVIS_13\Desktop\дляпед совета\20220516_1413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388843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IT-SERVIS_13\Desktop\дляпед совета\20220524_1655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047" y="1462632"/>
            <a:ext cx="3816424" cy="508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5440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IT-SERVIS_13\Desktop\1587641188_33-p-foni-dlya-prezentatsii-powerpoint-4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" y="0"/>
            <a:ext cx="91395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деятельность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Сюжетно-ролевые игры «Больница», «Аптека»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IT-SERVIS_13\Desktop\дляпед совета\20220516_1605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866" y="3365612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IT-SERVIS_13\Desktop\дляпед совета\20220518_1709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4475990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334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IT-SERVIS_13\Desktop\1587641188_33-p-foni-dlya-prezentatsii-powerpoint-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-845661"/>
            <a:ext cx="11430000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828600" y="-531440"/>
            <a:ext cx="10657184" cy="8094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Пояснительная записка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рассчитан на детей подготовительной группы. Он освещает такие темы как: что внутри нас; органы чувств человека; как мы устроены внешне; правила и рекомендации для сохранения здоровья. Тема проекта способствует расширению представлений детей о своем организме, его строении и правилах здорового образа жизни. В результате работы мы хотим добиться осознания детьми того, что здоровье является самой большой драгоценностью в жизни человека, его нужно беречь с юных лет, заботиться о нём всю жизнь.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Давая знания детям о строении своего тела, тем самым мы помогаем ребёнку ответить на такие жизненно важные вопросы, как « Кто я такой?» и « Каков я есть, что я из себя представляю?». Поняв это, ребенок научится различать недостатки и достоинства (свои и других людей), объективно оценивать свои возможности, на основе которых будет формироваться его социальное поведение.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пороге третьего тысячелетия актуализировалась необходимость поиска механизма для формирования у подрастающего поколения сознательного и ответственного отношения к своему здоровью.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Специалисты разных научных направлений отмечают, что таким механизмом должно быть образование. Данная подготовка должна проходить на всех этапах жизни человека, а начинать необходимо с дошкольного возраста.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карта проекта 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проекта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	Групповой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	Долгосрочный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информационно 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ориентированный.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дети	6-7лет,	воспитатели группы, родители воспитанников.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реализации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Cтруктурное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одразделение  «Детский сад комбинированного вида  «Колокольчик»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«Планета детства» комбинированного вида»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сентябрь 2021г –май 2022г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0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IT-SERVIS_13\Desktop\1587641188_33-p-foni-dlya-prezentatsii-powerpoint-4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" y="0"/>
            <a:ext cx="91395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IT-SERVIS_13\Desktop\дляпед совета\20220524_1556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3813888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IT-SERVIS_13\Desktop\дляпед совета\20220524_1556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20788"/>
            <a:ext cx="3759882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54868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2970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IT-SERVIS_13\Desktop\1587641188_33-p-foni-dlya-prezentatsii-powerpoint-4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" y="0"/>
            <a:ext cx="91395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54868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IT-SERVIS_13\Desktop\дляпед совета\20220524_1557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2"/>
          <a:stretch/>
        </p:blipFill>
        <p:spPr bwMode="auto">
          <a:xfrm>
            <a:off x="5077605" y="980728"/>
            <a:ext cx="4035482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IT-SERVIS_13\Desktop\дляпед совета\20220524_1600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4" b="4661"/>
          <a:stretch/>
        </p:blipFill>
        <p:spPr bwMode="auto">
          <a:xfrm>
            <a:off x="222" y="3356991"/>
            <a:ext cx="5347990" cy="339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8088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IT-SERVIS_13\Desktop\1587641188_33-p-foni-dlya-prezentatsii-powerpoint-4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" y="0"/>
            <a:ext cx="91395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ОБЖ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IT-SERVIS_13\Desktop\дляпед совета\20220525_0722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980728"/>
            <a:ext cx="4299942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264869"/>
            <a:ext cx="9113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Разыгрывание ситуации «Практические действия при обнаружение посторонних предметов»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2072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IT-SERVIS_13\Desktop\1587641188_33-p-foni-dlya-prezentatsii-powerpoint-4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" y="-33524"/>
            <a:ext cx="91395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«Художественно – эстетическое развитие»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46331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Продуктивная деятельность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Рисование «Доктор Айболит», «</a:t>
            </a:r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Мойдодыр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 descr="C:\Users\IT-SERVIS_13\Desktop\дляпед совета\20220524_15482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4" r="2400"/>
          <a:stretch/>
        </p:blipFill>
        <p:spPr bwMode="auto">
          <a:xfrm>
            <a:off x="0" y="2924944"/>
            <a:ext cx="4694846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IT-SERVIS_13\Desktop\дляпед совета\20220524_15511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" r="2568"/>
          <a:stretch/>
        </p:blipFill>
        <p:spPr bwMode="auto">
          <a:xfrm>
            <a:off x="4694846" y="1268759"/>
            <a:ext cx="4449155" cy="348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3290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IT-SERVIS_13\Desktop\1587641188_33-p-foni-dlya-prezentatsii-powerpoint-4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" y="-33524"/>
            <a:ext cx="91395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«Художественно – эстетическое развитие»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46331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Продуктивная деятельность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Лепка «Доктор Айболит», рисование «Занятия спортом»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IT-SERVIS_13\Desktop\дляпед совета\20220520_1636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368883"/>
            <a:ext cx="4445594" cy="333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IT-SERVIS_13\Desktop\дляпед совета\20220524_1542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098" y="2919388"/>
            <a:ext cx="4483397" cy="336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2226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IT-SERVIS_13\Desktop\1587641188_33-p-foni-dlya-prezentatsii-powerpoint-4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2" y="0"/>
            <a:ext cx="91395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88640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Музыкальная деятельность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692696"/>
            <a:ext cx="89289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Слушание пьесы П. Чайковского «Болезнь куклы», песни «Если хочешь быть здоров – закаляйся!» музыка и слова В.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Шаинского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«Из чего же, из чего же» музыка Ю.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Чижкова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слова Я.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Халецкого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IT-SERVIS_13\Desktop\дляпед совета\20220524_1607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45" y="2093727"/>
            <a:ext cx="784580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1280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IT-SERVIS_13\Desktop\1587641188_33-p-foni-dlya-prezentatsii-powerpoint-4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" y="6638"/>
            <a:ext cx="91395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«Физическое развитие»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476672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игры, физкультминутки, утренняя гимнастика, гимнастика после сна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 descr="C:\Users\IT-SERVIS_13\Desktop\для мастер класса\IMG-20220411-WA0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898302"/>
            <a:ext cx="257978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IT-SERVIS_13\Desktop\для мастер класса\20220414_1607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285" y="4205149"/>
            <a:ext cx="3537132" cy="265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IT-SERVIS_13\Desktop\для мастер класса\IMG-20220414-WA00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92783"/>
            <a:ext cx="2592288" cy="344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IT-SERVIS_13\Desktop\для мастер класса\IMG-20220414-WA00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881685"/>
            <a:ext cx="2592288" cy="344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5992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IT-SERVIS_13\Desktop\1587641188_33-p-foni-dlya-prezentatsii-powerpoint-4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" y="0"/>
            <a:ext cx="91395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IT-SERVIS_13\Desktop\дляпед совета\IMG-20220523-WA0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48" y="980728"/>
            <a:ext cx="4036774" cy="536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IT-SERVIS_13\Desktop\дляпед совета\IMG-20220523-WA00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1011652"/>
            <a:ext cx="4036773" cy="536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332656"/>
            <a:ext cx="9111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с нестандартным физкультурным оборудованием, массаж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7433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IT-SERVIS_13\Desktop\1587641188_33-p-foni-dlya-prezentatsii-powerpoint-4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" y="0"/>
            <a:ext cx="91395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332656"/>
            <a:ext cx="9111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Прогулки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C:\Users\IT-SERVIS_13\Desktop\дляпед совета\IMG-20220412-WA0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79" y="1268760"/>
            <a:ext cx="378042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IT-SERVIS_13\Desktop\для мастер класса\IMG_20201126_1138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27184"/>
            <a:ext cx="3799667" cy="506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5347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IT-SERVIS_13\Desktop\1587641188_33-p-foni-dlya-prezentatsii-powerpoint-4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" y="0"/>
            <a:ext cx="91395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IT-SERVIS_13\Desktop\дляпед совета\IMG-20220525-WA000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" t="17594" r="5844" b="19086"/>
          <a:stretch/>
        </p:blipFill>
        <p:spPr bwMode="auto">
          <a:xfrm>
            <a:off x="85044" y="1219322"/>
            <a:ext cx="5272644" cy="275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IT-SERVIS_13\Desktop\дляпед совета\IMG-20220525-WA000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0" r="9344" b="37997"/>
          <a:stretch/>
        </p:blipFill>
        <p:spPr bwMode="auto">
          <a:xfrm>
            <a:off x="1331640" y="3974398"/>
            <a:ext cx="6628955" cy="288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IT-SERVIS_13\Desktop\дляпед совета\IMG-20220407-WA00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219322"/>
            <a:ext cx="2936330" cy="390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5044" y="404664"/>
            <a:ext cx="9058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праздник «День здоровья»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692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IT-SERVIS_13\Desktop\1587641188_33-p-foni-dlya-prezentatsii-powerpoint-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900608" y="-315416"/>
            <a:ext cx="11017224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исследовательской деятельности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человек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исследовательской деятельности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познание себя, поддержание интереса к самому себе и создание условий для накопления первичных представлений о себе.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«Здоровье – бесценный дар, потеряв его в молодости, не найдешь до самой старости!» - так гласит народная мудрость.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сожалению, в наш стремительный век новейших технологий, исследований и разработок, проблема сохранения здоровья стоит очень остро. В последние годы негативные процессы стали угрожать здоровью нации. Практически все показатели здоровья и социального благополучия претерпели резкое ухудшение. Особую тревогу вызывают физическое развитие и состояние здоровья подрастающего поколения. Свыше чем у 60% детей в возрасте 3-7 лет выявляются отклонения в состоянии здоровья.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здорового ребенка – приоритетная, наиглавнейшая задача дошкольной педагогики.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путей решения этой проблемы является организация работы по воспитанию сознательного отношения к своему здоровью, а так же формирование у детей дошкольного возраста потребности в сохранении и укреплении своего здоровья.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все знаем, какую огромную роль в жизни каждого человека играет здоровье. Когда человек здоров у него множество планов, желаний, надежд. Заботиться о своём здоровье надо учить детей с самого раннего детства. И не только заботиться, но и знать свой организм. Своё тело дошкольники должны знать хорошо.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недостаточное знание детей о строении человеческого тела и функциях всего организма.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если организовать процесс ознакомления дошкольников с человеческим организмом с участием педагогов ДОУ, родителей детей то: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Уровень знаний и представлений об организме человека (о строении собственного тела) у детей возрастёт.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Возникнет интерес и потребность в физическом и нравственном самосовершенствовании, в здоровом образе жизни.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88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IT-SERVIS_13\Desktop\1587641188_33-p-foni-dlya-prezentatsii-powerpoint-4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13" y="-12651"/>
            <a:ext cx="91395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IT-SERVIS_13\Downloads\img_20201120_080009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321" y="3631415"/>
            <a:ext cx="4267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IT-SERVIS_13\Downloads\20210427_173018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821088"/>
            <a:ext cx="4049216" cy="30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IT-SERVIS_13\Desktop\дляпед совета\IMG-20220420-WA00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" t="3232" r="2209" b="6260"/>
          <a:stretch/>
        </p:blipFill>
        <p:spPr bwMode="auto">
          <a:xfrm>
            <a:off x="2555776" y="811407"/>
            <a:ext cx="4163391" cy="300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35656"/>
            <a:ext cx="9130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стенгазет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5045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IT-SERVIS_13\Desktop\1587641188_33-p-foni-dlya-prezentatsii-powerpoint-4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99" y="0"/>
            <a:ext cx="91395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IT-SERVIS_13\Desktop\дляпед совета\20220526_1335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" y="908720"/>
            <a:ext cx="6588224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IT-SERVIS_13\Desktop\дляпед совета\20220526_1623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08163" y="3288981"/>
            <a:ext cx="3488360" cy="261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006" y="42213"/>
            <a:ext cx="9012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 для  родителей, советы и рекомендации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2483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IT-SERVIS_13\Desktop\1587641188_33-p-foni-dlya-prezentatsii-powerpoint-4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723"/>
            <a:ext cx="91395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843" y="1124744"/>
            <a:ext cx="912015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500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IT-SERVIS_13\Desktop\1587641188_33-p-foni-dlya-prezentatsii-powerpoint-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2688" y="-857250"/>
            <a:ext cx="11430000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972616" y="-675456"/>
            <a:ext cx="1108923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оздание условий для формирования позитивного отношения к своему телу и убеждения в необходимости бережного отношения к своему здоровью.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1). Совершенствовать практические навыки здорового образа жизни.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2). Воспитывать бережное и заботливое отношение к своему здоровью и здоровью окружающих.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3). Способствовать развитию познавательного интереса к своему организму и его возможностям.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4). Развивать у ребенка готовность самостоятельно и эффективно решать задачи, связанные с поддержанием,           укреплением и сохранением своего здоровья.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5). Развивать связную речь, посредствам пересказа сообщений по заданной теме.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педагогов: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1). Изучить методические рекомендации по проектной деятельности.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2). Разработать план мероприятий по проекту.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3). Создать предметно – развивающую среду по данной теме в группе.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4). Подобрать наглядный информационный материал.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5). Способствовать формированию социальной компетентности в совместной проектной деятельности родителей и детей.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родителей: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1). Принять активное участие в реализации проекта.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2). Оказать посильную помощь в подборке материала для реализации проекта.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32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IT-SERVIS_13\Desktop\1587641188_33-p-foni-dlya-prezentatsii-powerpoint-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6672" y="-857250"/>
            <a:ext cx="11430000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044624" y="58847"/>
            <a:ext cx="10513168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 Дети получат первичные представления о строении человека, об основных органах и системах, особенностях их функционирования.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 Научатся различать части тела человека, органы чувств.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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Смогут объяснить, какую функцию выполняют руки, ноги, глаза, уши и т. д., назначение предметов гигиены.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 Начнут проявлять любознательность при рассматривании познавательной литературы (энциклопедий).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 Будут замечать и самостоятельно устранять непорядок в своём внешнем виде.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 Выучат пословицы, поговорки, загадки о здоровье, частях тела, предметах гигиены.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 Изменится отношение родителей к данной проблеме.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715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IT-SERVIS_13\Desktop\1587641188_33-p-foni-dlya-prezentatsii-powerpoint-4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17"/>
            <a:ext cx="91395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332656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 «Речевое развитие»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речи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художественной литературы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C:\Users\IT-SERVIS_13\Desktop\дляпед совета\20220524_1636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" t="14413"/>
          <a:stretch/>
        </p:blipFill>
        <p:spPr bwMode="auto">
          <a:xfrm>
            <a:off x="2051720" y="1340767"/>
            <a:ext cx="4684543" cy="548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679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IT-SERVIS_13\Desktop\1587641188_33-p-foni-dlya-prezentatsii-powerpoint-4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5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0"/>
            <a:ext cx="9036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«Познавательное развитие»</a:t>
            </a:r>
          </a:p>
          <a:p>
            <a:pPr lvl="0"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строения человека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IT-SERVIS_13\Desktop\дляпед совета\20220520_1652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17599"/>
            <a:ext cx="3834011" cy="511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IT-SERVIS_13\Desktop\дляпед совета\20220520_1656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26478"/>
            <a:ext cx="3820692" cy="509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14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IT-SERVIS_13\Desktop\1587641188_33-p-foni-dlya-prezentatsii-powerpoint-4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5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IT-SERVIS_13\Desktop\дляпед совета\20220520_1706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09" y="116632"/>
            <a:ext cx="2939523" cy="391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IT-SERVIS_13\Desktop\дляпед совета\20220520_1706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2780928"/>
            <a:ext cx="3057804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IT-SERVIS_13\Desktop\дляпед совета\20220520_1713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076" y="22312"/>
            <a:ext cx="4137924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842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IT-SERVIS_13\Desktop\1587641188_33-p-foni-dlya-prezentatsii-powerpoint-4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5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IT-SERVIS_13\Desktop\дляпед совета\20220516_1416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1"/>
            <a:ext cx="3600400" cy="480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IT-SERVIS_13\Desktop\дляпед совета\20220516_1417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808" y="3068960"/>
            <a:ext cx="5060192" cy="379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0309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994</Words>
  <Application>Microsoft Office PowerPoint</Application>
  <PresentationFormat>Экран (4:3)</PresentationFormat>
  <Paragraphs>127</Paragraphs>
  <Slides>32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IT-SERVIS_13</dc:creator>
  <cp:lastModifiedBy>мой ПК</cp:lastModifiedBy>
  <cp:revision>42</cp:revision>
  <dcterms:created xsi:type="dcterms:W3CDTF">2022-05-13T14:12:55Z</dcterms:created>
  <dcterms:modified xsi:type="dcterms:W3CDTF">2022-11-27T21:49:45Z</dcterms:modified>
</cp:coreProperties>
</file>