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4" r:id="rId8"/>
    <p:sldId id="262" r:id="rId9"/>
    <p:sldId id="263" r:id="rId10"/>
    <p:sldId id="295" r:id="rId11"/>
    <p:sldId id="264" r:id="rId12"/>
    <p:sldId id="265" r:id="rId13"/>
    <p:sldId id="266" r:id="rId14"/>
    <p:sldId id="267" r:id="rId15"/>
    <p:sldId id="269" r:id="rId16"/>
    <p:sldId id="270" r:id="rId17"/>
    <p:sldId id="298" r:id="rId18"/>
    <p:sldId id="272" r:id="rId19"/>
    <p:sldId id="293" r:id="rId20"/>
    <p:sldId id="274" r:id="rId21"/>
    <p:sldId id="275" r:id="rId22"/>
    <p:sldId id="276" r:id="rId23"/>
    <p:sldId id="279" r:id="rId24"/>
    <p:sldId id="280" r:id="rId25"/>
    <p:sldId id="281" r:id="rId26"/>
    <p:sldId id="283" r:id="rId27"/>
    <p:sldId id="285" r:id="rId28"/>
    <p:sldId id="286" r:id="rId29"/>
    <p:sldId id="287" r:id="rId30"/>
    <p:sldId id="29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9310" autoAdjust="0"/>
  </p:normalViewPr>
  <p:slideViewPr>
    <p:cSldViewPr snapToGrid="0">
      <p:cViewPr varScale="1">
        <p:scale>
          <a:sx n="70" d="100"/>
          <a:sy n="70" d="100"/>
        </p:scale>
        <p:origin x="5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7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2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76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2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693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1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24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0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8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1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9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0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7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6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96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82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95C2E-764A-40CF-AF69-8D0838F3D656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3433A1-35CD-46CC-923B-FE8E2EA40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3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125sar.schoolrm.ru/sveden/employees/11272/249581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krosta.ru/profile/auth/" TargetMode="External"/><Relationship Id="rId2" Type="http://schemas.openxmlformats.org/officeDocument/2006/relationships/hyperlink" Target="https://ds125sar.schoolrm.ru/parents/tips/?bitrix_include_areas=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2944" y="2377440"/>
            <a:ext cx="3584448" cy="4311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1002" y="167905"/>
            <a:ext cx="9234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Министерство образования РМ</a:t>
            </a:r>
            <a:br>
              <a:rPr lang="ru-RU" altLang="ru-RU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altLang="ru-RU" sz="36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Портфолио</a:t>
            </a:r>
            <a:r>
              <a:rPr lang="ru-RU" altLang="ru-RU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altLang="ru-RU" sz="2000" b="1" i="1" dirty="0" smtClean="0">
                <a:solidFill>
                  <a:srgbClr val="040C5C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solidFill>
                  <a:srgbClr val="040C5C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err="1" smtClean="0">
                <a:solidFill>
                  <a:srgbClr val="040C5C"/>
                </a:solidFill>
                <a:latin typeface="Monotype Corsiva" pitchFamily="66" charset="0"/>
              </a:rPr>
              <a:t>Абросовой</a:t>
            </a:r>
            <a: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  <a:t> Ольги Владимировны</a:t>
            </a:r>
            <a:b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</a:br>
            <a: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  <a:t>воспитателя МДОУ «Детский сад №125 комбинированного вида»</a:t>
            </a:r>
            <a:b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</a:br>
            <a: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  <a:t>г. о. Саранск</a:t>
            </a:r>
            <a:br>
              <a:rPr lang="ru-RU" altLang="ru-RU" sz="2400" b="1" i="1" dirty="0" smtClean="0">
                <a:solidFill>
                  <a:srgbClr val="040C5C"/>
                </a:solidFill>
                <a:latin typeface="Monotype Corsiva" pitchFamily="66" charset="0"/>
              </a:rPr>
            </a:br>
            <a:endParaRPr lang="ru-RU" altLang="ru-RU" sz="2400" b="1" i="1" dirty="0">
              <a:solidFill>
                <a:srgbClr val="040C5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2537" y="2873525"/>
            <a:ext cx="6583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15.03.1985 г.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организатор-методист дошкольного образования и педагог психолог, МГПИ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 им. М. Е. </a:t>
            </a:r>
            <a:r>
              <a:rPr lang="ru-RU" altLang="ru-RU" b="1" u="sng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№ диплома: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ВСГ0606893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Дата выдачи: 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21 июня 2007 г.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Стаж педагогической работы: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13 лет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b="1" u="sng" dirty="0" smtClean="0">
                <a:solidFill>
                  <a:srgbClr val="000066"/>
                </a:solidFill>
                <a:latin typeface="Times New Roman" pitchFamily="18" charset="0"/>
              </a:rPr>
              <a:t>13лет</a:t>
            </a:r>
            <a:endParaRPr lang="en-US" altLang="ru-RU" b="1" u="sng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Квалификационная категория :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первая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Дата последней аттестации: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20.02.2018 г.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5A3471"/>
                </a:solidFill>
                <a:latin typeface="Times New Roman" pitchFamily="18" charset="0"/>
              </a:rPr>
              <a:t>Занимаемая должность:</a:t>
            </a:r>
            <a:r>
              <a:rPr lang="ru-RU" altLang="ru-RU" b="1" u="sng" dirty="0" smtClean="0">
                <a:solidFill>
                  <a:srgbClr val="5A3471"/>
                </a:solidFill>
                <a:latin typeface="Times New Roman" pitchFamily="18" charset="0"/>
              </a:rPr>
              <a:t> </a:t>
            </a:r>
            <a:r>
              <a:rPr lang="ru-RU" altLang="ru-RU" b="1" u="sng" dirty="0" smtClean="0">
                <a:solidFill>
                  <a:srgbClr val="002060"/>
                </a:solidFill>
                <a:latin typeface="Times New Roman" pitchFamily="18" charset="0"/>
              </a:rPr>
              <a:t>воспитатель</a:t>
            </a: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4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096" y="384048"/>
            <a:ext cx="3383279" cy="5788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17136" y="219456"/>
            <a:ext cx="3337560" cy="6007608"/>
          </a:xfrm>
          <a:prstGeom prst="rect">
            <a:avLst/>
          </a:prstGeom>
        </p:spPr>
      </p:pic>
      <p:pic>
        <p:nvPicPr>
          <p:cNvPr id="4" name="Picture 2" descr="C:\Users\Валентин\Desktop\публикаци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168" y="466344"/>
            <a:ext cx="3291840" cy="5797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5777" y="191911"/>
            <a:ext cx="653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3689" y="1332089"/>
            <a:ext cx="339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 конкурс - 2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3688" y="1964267"/>
            <a:ext cx="3544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уровень - 4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алентин\Desktop\Сертификаты новые\Pegjp6XYA2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9984" y="822960"/>
            <a:ext cx="4288536" cy="5705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52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4496" y="950976"/>
            <a:ext cx="4590288" cy="5556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9305" y="971389"/>
            <a:ext cx="4498847" cy="55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41" y="428368"/>
            <a:ext cx="4608182" cy="5988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1330" y="651531"/>
            <a:ext cx="4570079" cy="57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4616" y="568411"/>
            <a:ext cx="4333103" cy="5914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7232" y="650790"/>
            <a:ext cx="4452461" cy="58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9329" y="453086"/>
            <a:ext cx="4506097" cy="5966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8422" y="477794"/>
            <a:ext cx="4440194" cy="59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1555" y="282222"/>
            <a:ext cx="6728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0553" y="843845"/>
            <a:ext cx="3977640" cy="5614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9038" y="876795"/>
            <a:ext cx="3608173" cy="55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лентин\Desktop\рецензия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108" y="337751"/>
            <a:ext cx="4300151" cy="6236044"/>
          </a:xfrm>
          <a:prstGeom prst="rect">
            <a:avLst/>
          </a:prstGeom>
          <a:noFill/>
        </p:spPr>
      </p:pic>
      <p:pic>
        <p:nvPicPr>
          <p:cNvPr id="2051" name="Picture 3" descr="C:\Users\Валентин\Desktop\резензия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5" y="634314"/>
            <a:ext cx="4456670" cy="5931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5778"/>
            <a:ext cx="11864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 – практических конференциях, семинарах, форумах.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95632"/>
            <a:ext cx="3039763" cy="5404022"/>
          </a:xfrm>
          <a:prstGeom prst="rect">
            <a:avLst/>
          </a:prstGeom>
        </p:spPr>
      </p:pic>
      <p:pic>
        <p:nvPicPr>
          <p:cNvPr id="4098" name="Picture 2" descr="C:\Users\Валентин\Desktop\эруди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953" y="1202724"/>
            <a:ext cx="2990333" cy="5313406"/>
          </a:xfrm>
          <a:prstGeom prst="rect">
            <a:avLst/>
          </a:prstGeom>
          <a:noFill/>
        </p:spPr>
      </p:pic>
      <p:pic>
        <p:nvPicPr>
          <p:cNvPr id="4099" name="Picture 3" descr="C:\Users\Валентин\Desktop\выступлени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6616" y="1087394"/>
            <a:ext cx="2866768" cy="5428736"/>
          </a:xfrm>
          <a:prstGeom prst="rect">
            <a:avLst/>
          </a:prstGeom>
          <a:noFill/>
        </p:spPr>
      </p:pic>
      <p:pic>
        <p:nvPicPr>
          <p:cNvPr id="4100" name="Picture 4" descr="C:\Users\Валентин\Desktop\брей рин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1062681"/>
            <a:ext cx="3048000" cy="545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5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алентин\Desktop\BrRYYS34C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513" y="914400"/>
            <a:ext cx="3538727" cy="5634681"/>
          </a:xfrm>
          <a:prstGeom prst="rect">
            <a:avLst/>
          </a:prstGeom>
          <a:noFill/>
        </p:spPr>
      </p:pic>
      <p:pic>
        <p:nvPicPr>
          <p:cNvPr id="3" name="Picture 2" descr="C:\Users\Валентин\Desktop\m7MjsQKAm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6" y="941832"/>
            <a:ext cx="3236976" cy="557429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6680" y="929968"/>
            <a:ext cx="3611880" cy="555321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rot="10800000" flipV="1">
            <a:off x="8526163" y="2388973"/>
            <a:ext cx="1375719" cy="8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2624" y="338667"/>
            <a:ext cx="8218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на сайте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«МДОУ «Детский сад № 125 комбинированного вида»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https://ds125sar.schoolrm.ru/sveden/employees/11272/249581/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5296" y="1700101"/>
            <a:ext cx="9546336" cy="47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6223" y="202636"/>
            <a:ext cx="8715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 – классов, мероприятий.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960" y="711198"/>
            <a:ext cx="3977147" cy="5689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2099" y="701370"/>
            <a:ext cx="4408809" cy="57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алентин\Desktop\подтверждение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514" y="543697"/>
            <a:ext cx="4226010" cy="5866248"/>
          </a:xfrm>
          <a:prstGeom prst="rect">
            <a:avLst/>
          </a:prstGeom>
          <a:noFill/>
        </p:spPr>
      </p:pic>
      <p:pic>
        <p:nvPicPr>
          <p:cNvPr id="3074" name="Picture 2" descr="C:\Users\Валентин\Desktop\гимнасти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683740"/>
            <a:ext cx="4464909" cy="5708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9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45068" y="215879"/>
            <a:ext cx="10419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 – педагогическая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194" y="1089826"/>
            <a:ext cx="4086238" cy="537543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100649" y="3888259"/>
            <a:ext cx="1524000" cy="164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4282" y="1051560"/>
            <a:ext cx="4168346" cy="54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2578" y="158045"/>
            <a:ext cx="711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133" y="854268"/>
            <a:ext cx="4310620" cy="5752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3112" y="767643"/>
            <a:ext cx="4251151" cy="58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4795" y="553156"/>
            <a:ext cx="4333698" cy="59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7423" y="157481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849" y="731781"/>
            <a:ext cx="3814119" cy="5720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8962" y="896112"/>
            <a:ext cx="3723503" cy="5537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8984" y="848497"/>
            <a:ext cx="3682314" cy="55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911" y="112889"/>
            <a:ext cx="7552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7284" y="722490"/>
            <a:ext cx="4372240" cy="5826591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985686" y="2603157"/>
            <a:ext cx="1746422" cy="8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Валентин\Downloads\beznadzornost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1373" y="617838"/>
            <a:ext cx="4604952" cy="5972432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919784" y="2619632"/>
            <a:ext cx="163933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2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0623" y="101599"/>
            <a:ext cx="7552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044" y="2009422"/>
            <a:ext cx="406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Муниципальный уровень- 1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акция-1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556" y="1422398"/>
            <a:ext cx="3489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Интернет – конкурс-1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Валентин\Desktop\skan_Ol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5656" y="960120"/>
            <a:ext cx="3584448" cy="5522976"/>
          </a:xfrm>
          <a:prstGeom prst="rect">
            <a:avLst/>
          </a:prstGeom>
          <a:noFill/>
        </p:spPr>
      </p:pic>
      <p:pic>
        <p:nvPicPr>
          <p:cNvPr id="7" name="Picture 3" descr="C:\Users\Валентин\Desktop\участ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6992" y="914400"/>
            <a:ext cx="3557016" cy="5605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21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нтин\Desktop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05" y="288925"/>
            <a:ext cx="4522573" cy="6278563"/>
          </a:xfrm>
          <a:prstGeom prst="rect">
            <a:avLst/>
          </a:prstGeom>
          <a:noFill/>
        </p:spPr>
      </p:pic>
      <p:pic>
        <p:nvPicPr>
          <p:cNvPr id="1027" name="Picture 3" descr="C:\Users\Валентин\Desktop\год театра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40843" y="362464"/>
            <a:ext cx="4102443" cy="6153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9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005" y="659027"/>
            <a:ext cx="4250725" cy="57829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21108" y="195112"/>
            <a:ext cx="32015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2050" name="Picture 2" descr="C:\Users\Валентин\Downloads\dobavit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3956" y="626076"/>
            <a:ext cx="4283676" cy="584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4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7281" y="264160"/>
            <a:ext cx="10339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3665" y="725824"/>
            <a:ext cx="3807671" cy="5683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0121" y="887025"/>
            <a:ext cx="3836787" cy="55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3330" y="633421"/>
            <a:ext cx="4769708" cy="58862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320" y="405645"/>
            <a:ext cx="4206605" cy="5712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8057" y="405645"/>
            <a:ext cx="6724609" cy="3906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8058" y="4312356"/>
            <a:ext cx="6724608" cy="180573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717632" y="5436339"/>
            <a:ext cx="1530831" cy="7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28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7611" y="693905"/>
            <a:ext cx="4250724" cy="5718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6044" y="841249"/>
            <a:ext cx="3929856" cy="547232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499654" y="1285103"/>
            <a:ext cx="2479589" cy="8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6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956" y="530579"/>
            <a:ext cx="3838222" cy="5712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8178" y="530579"/>
            <a:ext cx="4131733" cy="571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9911" y="530580"/>
            <a:ext cx="3770489" cy="571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94" y="756757"/>
            <a:ext cx="4331271" cy="58252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815" y="756757"/>
            <a:ext cx="4112440" cy="58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7813" y="14944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1403" y="146427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12" y="240479"/>
            <a:ext cx="2338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18489" y="3257076"/>
            <a:ext cx="1690659" cy="3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8876" y="910618"/>
            <a:ext cx="3575220" cy="5514896"/>
          </a:xfrm>
          <a:prstGeom prst="rect">
            <a:avLst/>
          </a:prstGeom>
        </p:spPr>
      </p:pic>
      <p:pic>
        <p:nvPicPr>
          <p:cNvPr id="1026" name="Picture 2" descr="C:\Users\Валентин\Desktop\наставник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01232" y="713231"/>
            <a:ext cx="3929448" cy="5704045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68411" y="3237470"/>
            <a:ext cx="1631092" cy="24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Валентин\Desktop\наставыничество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373" y="428367"/>
            <a:ext cx="3558746" cy="5988909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02508" y="3278659"/>
            <a:ext cx="1622854" cy="16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5797" y="171168"/>
            <a:ext cx="443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952" y="571278"/>
            <a:ext cx="9816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уровень-3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https://ds125sar.schoolrm.ru/parents/tips/?bitrix_include_areas=N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http://akrosta.ru/profile/auth/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алентин\Desktop\справка о публик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330" y="1178011"/>
            <a:ext cx="3987112" cy="5395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11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237</Words>
  <Application>Microsoft Office PowerPoint</Application>
  <PresentationFormat>Широкоэкранный</PresentationFormat>
  <Paragraphs>42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Monotype Corsiva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Acer</cp:lastModifiedBy>
  <cp:revision>133</cp:revision>
  <dcterms:created xsi:type="dcterms:W3CDTF">2020-07-21T09:25:31Z</dcterms:created>
  <dcterms:modified xsi:type="dcterms:W3CDTF">2021-01-21T17:41:10Z</dcterms:modified>
</cp:coreProperties>
</file>