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2" r:id="rId2"/>
    <p:sldId id="353" r:id="rId3"/>
    <p:sldId id="355" r:id="rId4"/>
    <p:sldId id="354" r:id="rId5"/>
    <p:sldId id="356" r:id="rId6"/>
    <p:sldId id="294" r:id="rId7"/>
    <p:sldId id="296" r:id="rId8"/>
    <p:sldId id="297" r:id="rId9"/>
    <p:sldId id="298" r:id="rId10"/>
    <p:sldId id="295" r:id="rId11"/>
    <p:sldId id="300" r:id="rId12"/>
    <p:sldId id="301" r:id="rId13"/>
    <p:sldId id="361" r:id="rId14"/>
    <p:sldId id="362" r:id="rId15"/>
    <p:sldId id="291" r:id="rId16"/>
    <p:sldId id="278" r:id="rId17"/>
    <p:sldId id="279" r:id="rId18"/>
    <p:sldId id="342" r:id="rId19"/>
    <p:sldId id="348" r:id="rId20"/>
    <p:sldId id="340" r:id="rId21"/>
    <p:sldId id="302" r:id="rId22"/>
    <p:sldId id="303" r:id="rId23"/>
    <p:sldId id="271" r:id="rId24"/>
    <p:sldId id="304" r:id="rId25"/>
    <p:sldId id="305" r:id="rId26"/>
    <p:sldId id="341" r:id="rId27"/>
    <p:sldId id="307" r:id="rId28"/>
    <p:sldId id="310" r:id="rId29"/>
    <p:sldId id="309" r:id="rId30"/>
    <p:sldId id="359" r:id="rId31"/>
    <p:sldId id="360" r:id="rId32"/>
    <p:sldId id="311" r:id="rId33"/>
    <p:sldId id="312" r:id="rId34"/>
    <p:sldId id="308" r:id="rId35"/>
    <p:sldId id="315" r:id="rId36"/>
    <p:sldId id="351" r:id="rId37"/>
    <p:sldId id="317" r:id="rId38"/>
    <p:sldId id="318" r:id="rId39"/>
    <p:sldId id="319" r:id="rId40"/>
    <p:sldId id="320" r:id="rId41"/>
    <p:sldId id="321" r:id="rId42"/>
    <p:sldId id="322" r:id="rId43"/>
    <p:sldId id="344" r:id="rId44"/>
    <p:sldId id="325" r:id="rId45"/>
    <p:sldId id="326" r:id="rId46"/>
    <p:sldId id="276" r:id="rId47"/>
    <p:sldId id="357" r:id="rId48"/>
    <p:sldId id="265" r:id="rId49"/>
    <p:sldId id="327" r:id="rId50"/>
    <p:sldId id="257" r:id="rId51"/>
    <p:sldId id="281" r:id="rId52"/>
    <p:sldId id="263" r:id="rId53"/>
    <p:sldId id="333" r:id="rId5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523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B8F2B-629C-4084-83FD-3760555CB065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489F-232E-40A2-A6C4-0A90410F1C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232E5-76C0-432B-A08B-10B69F80431D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FB6D8-626A-43C0-92A6-8086082F9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E9467-6C31-4AD5-8037-9207DBE2C2CC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2B32-A726-435E-8F06-097A6E569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82202-CEFF-47FC-8441-1620D44A1F23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F8BF2-4C85-43F5-B50F-949543CDA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AE4F-0B29-4A66-A1A0-94866FEB7C79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CCE8-96B4-469A-BA04-F1F1045B8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0AF00-0F96-44B3-9AB6-C24788C1154D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895DB-1E7E-44C2-8AB7-712AEF65C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E0751-01EE-4C57-A3E2-D729C8565D1E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9D6F-0147-4580-83BC-944D007E3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0D3EE-CA95-40AA-8BCF-D4A88889811B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E66ED-F71C-4E82-8704-7FAD643E9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A800-8E1A-4DB1-85DF-16175E2E10DB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39BC1-A4D2-4123-9438-DE11CBAFB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7DC16-9946-4C67-ACF5-4227A7AC014B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C113-3B50-4180-9109-3A3056E0E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8EBA8-1CDA-4269-AC95-6C74A88AAC87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9C665-17FA-459E-8310-4DAF30485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ACD2A-F25B-412A-9CB0-2B9E6D629743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FCAEB-0FDA-4BE0-9235-2C53E2690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94BFF-8145-4DB6-91EC-3C003EB31E14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6A0CB-E8E8-4A14-AE00-B28CF11D6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6DC89-6C32-4B41-A3F2-4A72C905D96E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07D2-A2EF-4A76-A732-0BDE66A21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041B8-274D-4ACD-A137-AF0115079ECD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97A28-5457-4404-BD7D-02E323E14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8D4E6-E801-4B82-A774-4A66BBD649EC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A804E-8DB2-4509-B32A-84CD47F3E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B1CF-CA43-4B85-9955-74C8F3334520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5576B-1F04-420F-87BC-C575E0043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6D82332F-27DA-43AC-9E2A-E51145796ACF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E4EE8EB1-C420-48CB-900D-AFA1BCEB1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6" r:id="rId14"/>
    <p:sldLayoutId id="2147483711" r:id="rId15"/>
    <p:sldLayoutId id="2147483712" r:id="rId16"/>
    <p:sldLayoutId id="2147483713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1635125" y="390525"/>
            <a:ext cx="8848725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Манеровой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Марии Александровны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b="1" i="1" dirty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воспитателя</a:t>
            </a:r>
            <a:r>
              <a:rPr lang="ru-RU" altLang="ru-RU" sz="1400" b="1" i="1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altLang="ru-RU" sz="1400" b="1" i="1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400" b="1" i="1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ru-RU" altLang="ru-RU" sz="1400" b="1" i="1" dirty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муниципального автономного дошкольного образовательного учреждения </a:t>
            </a:r>
            <a:br>
              <a:rPr lang="ru-RU" altLang="ru-RU" sz="1400" b="1" i="1" dirty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400" b="1" i="1" dirty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городского округа Саранск</a:t>
            </a:r>
            <a:br>
              <a:rPr lang="ru-RU" altLang="ru-RU" sz="1400" b="1" i="1" dirty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400" b="1" i="1" dirty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«Детский сад №76 комбинированного вида»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3548063" y="2606675"/>
            <a:ext cx="840898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23.08.1990г</a:t>
            </a:r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МГУ </a:t>
            </a:r>
            <a:r>
              <a:rPr lang="ru-RU" sz="1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17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Н.П. Огарева</a:t>
            </a:r>
            <a:endParaRPr lang="ru-RU" sz="17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«Филология»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</a:p>
          <a:p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Присвоена квалификация Воспитатель</a:t>
            </a:r>
          </a:p>
          <a:p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ГБУ ДПО «Мордовский республиканский институт образования»</a:t>
            </a:r>
          </a:p>
          <a:p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132407568055</a:t>
            </a:r>
            <a:endParaRPr lang="ru-RU" sz="17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28.11.2018 </a:t>
            </a:r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b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отсутствует</a:t>
            </a:r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b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Сайт МАДОУ «Детский сад №76 комбинированного вида»: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http://ds76sar.schoolrm.ru</a:t>
            </a:r>
            <a:endParaRPr lang="ru-RU" sz="1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</a:p>
          <a:p>
            <a:r>
              <a:rPr lang="ru-RU" sz="1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специальности воспитатель): </a:t>
            </a: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года</a:t>
            </a:r>
            <a:endParaRPr lang="ru-RU" sz="17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4167188" y="12700"/>
            <a:ext cx="404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12" y="1464382"/>
            <a:ext cx="2943225" cy="51741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08" y="0"/>
            <a:ext cx="471389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3443" y="685800"/>
            <a:ext cx="7039608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1983092" y="1832476"/>
            <a:ext cx="7772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публикаций,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включая 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интернет-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публикации.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6938" y="0"/>
            <a:ext cx="46981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1358189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244" y="0"/>
            <a:ext cx="4853393" cy="6858000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1358183-016-015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8284" y="0"/>
            <a:ext cx="485339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1358187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9303" y="0"/>
            <a:ext cx="485339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7701" y="245326"/>
            <a:ext cx="9689690" cy="62335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316" y="0"/>
            <a:ext cx="488423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2972" y="0"/>
            <a:ext cx="51262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131_151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115" y="0"/>
            <a:ext cx="5013725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0297" y="0"/>
            <a:ext cx="536841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8217074" y="2204581"/>
            <a:ext cx="1390389" cy="12526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8044" y="212943"/>
            <a:ext cx="5173249" cy="664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137753" y="6087649"/>
            <a:ext cx="1503124" cy="12526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2568" y="0"/>
            <a:ext cx="48068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003" y="256478"/>
            <a:ext cx="9689690" cy="63784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22" y="363576"/>
            <a:ext cx="4538545" cy="6191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0664" y="363576"/>
            <a:ext cx="4341541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1476375" y="993775"/>
            <a:ext cx="86614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конкурсах;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выставках;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турнирах;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соревнованиях;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акциях;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фестивалях.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122" y="150313"/>
            <a:ext cx="47030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8567" y="0"/>
            <a:ext cx="48146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937" y="0"/>
            <a:ext cx="480686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6802" y="0"/>
            <a:ext cx="48146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1"/>
          <p:cNvSpPr>
            <a:spLocks noChangeArrowheads="1"/>
          </p:cNvSpPr>
          <p:nvPr/>
        </p:nvSpPr>
        <p:spPr bwMode="auto">
          <a:xfrm>
            <a:off x="2400300" y="1816100"/>
            <a:ext cx="7481888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авторских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программ, методических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пособий.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850" y="0"/>
            <a:ext cx="4994753" cy="6858000"/>
          </a:xfrm>
          <a:prstGeom prst="rect">
            <a:avLst/>
          </a:prstGeom>
        </p:spPr>
      </p:pic>
      <p:pic>
        <p:nvPicPr>
          <p:cNvPr id="1026" name="Picture 2" descr="C:\Users\Пользователь\Desktop\СКАН СПРАВКА ПЕЧАТЬ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1306" y="0"/>
            <a:ext cx="49435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7630"/>
            <a:ext cx="3992137" cy="6144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7103" y="613318"/>
            <a:ext cx="4025590" cy="6144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7659" y="267630"/>
            <a:ext cx="3884341" cy="614432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Прямоугольник 1"/>
          <p:cNvSpPr>
            <a:spLocks noChangeArrowheads="1"/>
          </p:cNvSpPr>
          <p:nvPr/>
        </p:nvSpPr>
        <p:spPr bwMode="auto">
          <a:xfrm>
            <a:off x="2233613" y="1206500"/>
            <a:ext cx="90646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Выступления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на научно-практических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конференциях,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педагогических чтениях,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семинарах, секциях,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методических объединениях</a:t>
            </a:r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850" y="167268"/>
            <a:ext cx="4822374" cy="6400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174" y="167268"/>
            <a:ext cx="4994753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702" y="128239"/>
            <a:ext cx="4586372" cy="6601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7502" y="128239"/>
            <a:ext cx="4716351" cy="66015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837" y="278780"/>
            <a:ext cx="9569302" cy="63115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304"/>
            <a:ext cx="3858320" cy="6032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589" y="635621"/>
            <a:ext cx="3992137" cy="6032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4995" y="22304"/>
            <a:ext cx="3914078" cy="60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0280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2996" y="0"/>
            <a:ext cx="4846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7596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Прямоугольник 1"/>
          <p:cNvSpPr>
            <a:spLocks noChangeArrowheads="1"/>
          </p:cNvSpPr>
          <p:nvPr/>
        </p:nvSpPr>
        <p:spPr bwMode="auto">
          <a:xfrm>
            <a:off x="1670050" y="1870075"/>
            <a:ext cx="981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мастер – классов,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мероприятий.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285" y="111512"/>
            <a:ext cx="4721772" cy="6568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7522" y="111512"/>
            <a:ext cx="4840175" cy="656806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418" y="0"/>
            <a:ext cx="4814692" cy="6858000"/>
          </a:xfrm>
          <a:prstGeom prst="rect">
            <a:avLst/>
          </a:prstGeom>
        </p:spPr>
      </p:pic>
      <p:pic>
        <p:nvPicPr>
          <p:cNvPr id="1026" name="Picture 2" descr="C:\Users\Пользователь\Desktop\мАНЕРОВА м.а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7649" y="200416"/>
            <a:ext cx="4548274" cy="6438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Прямоугольник 1"/>
          <p:cNvSpPr>
            <a:spLocks noChangeArrowheads="1"/>
          </p:cNvSpPr>
          <p:nvPr/>
        </p:nvSpPr>
        <p:spPr bwMode="auto">
          <a:xfrm>
            <a:off x="1389063" y="1789113"/>
            <a:ext cx="99266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Общественно-педагогическая 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активность 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педагога: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участие в комиссиях,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педагогических сообществах, в жюри конкурсов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8457" y="312235"/>
            <a:ext cx="9686646" cy="61777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Прямоугольник 1"/>
          <p:cNvSpPr>
            <a:spLocks noChangeArrowheads="1"/>
          </p:cNvSpPr>
          <p:nvPr/>
        </p:nvSpPr>
        <p:spPr bwMode="auto">
          <a:xfrm>
            <a:off x="2760663" y="544513"/>
            <a:ext cx="841375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воспитанниками: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наличие системы воспитательной работы;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наличие качественной, эстетически оформленной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текущей документации;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организация индивидуального подхода;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снижение простудной заболеваемости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воспитанников;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отлаженная система взаимодействия с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родителями;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отсутствие жалоб и обращений родителей на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неправомерные действия;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реализация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технологий 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воспитательном процессе;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духовно-нравственное воспитание и народные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традиции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33814"/>
            <a:ext cx="4003288" cy="62446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8478" y="524107"/>
            <a:ext cx="3956518" cy="62446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0185" y="133815"/>
            <a:ext cx="3775396" cy="624468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Прямоугольник 1"/>
          <p:cNvSpPr>
            <a:spLocks noChangeArrowheads="1"/>
          </p:cNvSpPr>
          <p:nvPr/>
        </p:nvSpPr>
        <p:spPr bwMode="auto">
          <a:xfrm>
            <a:off x="1905000" y="533400"/>
            <a:ext cx="8672513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систематическое проведение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родительских собраний;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консультаций в нетрадиционной форме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(педагогическое просвещение родителей);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образовательных путешествий с детьми;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совместных конкурсов,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выставок;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организация родителей на субботниках,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создании развивающей среды группы.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2087" y="356839"/>
            <a:ext cx="9416313" cy="620007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338" y="0"/>
            <a:ext cx="471094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2951" y="0"/>
            <a:ext cx="47084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720" y="0"/>
            <a:ext cx="47084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8265" y="0"/>
            <a:ext cx="47109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482" y="0"/>
            <a:ext cx="471635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452" y="0"/>
            <a:ext cx="49947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865" y="0"/>
            <a:ext cx="471389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245" y="0"/>
            <a:ext cx="47138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Прямоугольник 1"/>
          <p:cNvSpPr>
            <a:spLocks noChangeArrowheads="1"/>
          </p:cNvSpPr>
          <p:nvPr/>
        </p:nvSpPr>
        <p:spPr bwMode="auto">
          <a:xfrm>
            <a:off x="889389" y="2315445"/>
            <a:ext cx="102520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Участие педагога в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профессиональных конкурсах.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1761" y="0"/>
            <a:ext cx="47084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2568" y="0"/>
            <a:ext cx="48068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643" y="0"/>
            <a:ext cx="499475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4057" y="0"/>
            <a:ext cx="49947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1130" y="0"/>
            <a:ext cx="49947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Прямоугольник 1"/>
          <p:cNvSpPr>
            <a:spLocks noChangeArrowheads="1"/>
          </p:cNvSpPr>
          <p:nvPr/>
        </p:nvSpPr>
        <p:spPr bwMode="auto">
          <a:xfrm>
            <a:off x="1957388" y="2262188"/>
            <a:ext cx="83566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</a:p>
          <a:p>
            <a:pPr algn="ctr"/>
            <a:r>
              <a:rPr lang="ru-RU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педагога</a:t>
            </a:r>
            <a:r>
              <a:rPr lang="ru-RU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8623" y="0"/>
            <a:ext cx="49947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288" y="0"/>
            <a:ext cx="481469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9091" y="0"/>
            <a:ext cx="49947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498" y="78059"/>
            <a:ext cx="481469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7162" y="78059"/>
            <a:ext cx="46823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89" y="111512"/>
            <a:ext cx="4084567" cy="5910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696" y="947854"/>
            <a:ext cx="3872693" cy="5910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7529" y="111512"/>
            <a:ext cx="3864764" cy="591014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Прямоугольник 1"/>
          <p:cNvSpPr>
            <a:spLocks noChangeArrowheads="1"/>
          </p:cNvSpPr>
          <p:nvPr/>
        </p:nvSpPr>
        <p:spPr bwMode="auto">
          <a:xfrm>
            <a:off x="2533650" y="2698750"/>
            <a:ext cx="7286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1301750" y="1720850"/>
            <a:ext cx="96361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b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инновационной </a:t>
            </a:r>
            <a:endParaRPr 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экспериментальной деятельности)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0550" y="0"/>
            <a:ext cx="5643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960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5688" y="2690813"/>
            <a:ext cx="6056312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" y="0"/>
            <a:ext cx="1026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502</TotalTime>
  <Words>280</Words>
  <Application>Microsoft Office PowerPoint</Application>
  <PresentationFormat>Произвольный</PresentationFormat>
  <Paragraphs>70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Misha</dc:creator>
  <cp:lastModifiedBy>Пользователь</cp:lastModifiedBy>
  <cp:revision>67</cp:revision>
  <dcterms:created xsi:type="dcterms:W3CDTF">2020-02-15T13:47:27Z</dcterms:created>
  <dcterms:modified xsi:type="dcterms:W3CDTF">2021-03-03T12:34:11Z</dcterms:modified>
</cp:coreProperties>
</file>