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D0D21F-4F75-4514-BC5C-73974472764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08DF00-C0C7-4611-96B9-A12F5DA36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6;\Desktop\deti-online.com_-_kurochka-rjaba-short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4e090a2648cb4b7cb045c1266f7de44c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096344" cy="49598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dirty="0" smtClean="0"/>
              <a:t>Рисование на тему</a:t>
            </a:r>
            <a:br>
              <a:rPr lang="ru-RU" dirty="0" smtClean="0"/>
            </a:br>
            <a:r>
              <a:rPr lang="ru-RU" dirty="0" smtClean="0"/>
              <a:t>«Яички простые и золотые»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221088"/>
            <a:ext cx="5004048" cy="108356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Подготовила</a:t>
            </a:r>
            <a:r>
              <a:rPr lang="ru-RU" dirty="0" smtClean="0"/>
              <a:t> :Педагог дополнительного образования Мельникова О.П</a:t>
            </a:r>
            <a:endParaRPr lang="ru-RU" dirty="0"/>
          </a:p>
        </p:txBody>
      </p:sp>
      <p:pic>
        <p:nvPicPr>
          <p:cNvPr id="5" name="deti-online.com_-_kurochka-rjaba-sho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 Учить рисовать красками предметы овальной формы (яйцо)</a:t>
            </a:r>
          </a:p>
          <a:p>
            <a:pPr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 Закрепить знание овальной формы, понятия "тупой", "острый" концы. Упражнять детей в умении аккуратно закрашивать рисунки. Подводить образному выражению содержания. Развивать воображение</a:t>
            </a:r>
          </a:p>
          <a:p>
            <a:pPr>
              <a:buNone/>
            </a:pPr>
            <a:r>
              <a:rPr lang="ru-RU" b="1" u="sng" dirty="0" smtClean="0"/>
              <a:t>Материал и оборудование</a:t>
            </a:r>
            <a:r>
              <a:rPr lang="ru-RU" b="1" dirty="0" smtClean="0"/>
              <a:t>: </a:t>
            </a:r>
            <a:r>
              <a:rPr lang="ru-RU" dirty="0" smtClean="0"/>
              <a:t>гуашь белого и жёлтого цвета, кисть, баночка с водой, салфетки, половинка альбомного листа </a:t>
            </a:r>
            <a:r>
              <a:rPr lang="ru-RU" dirty="0" err="1" smtClean="0"/>
              <a:t>голубого</a:t>
            </a:r>
            <a:r>
              <a:rPr lang="ru-RU" dirty="0" smtClean="0"/>
              <a:t> цвета.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Обратить внимание детей на то что </a:t>
            </a:r>
            <a:r>
              <a:rPr lang="ru-RU" b="1" dirty="0" smtClean="0"/>
              <a:t>яичко </a:t>
            </a:r>
            <a:r>
              <a:rPr lang="ru-RU" dirty="0" smtClean="0"/>
              <a:t>отличается от тех предметов овальной формы, </a:t>
            </a:r>
          </a:p>
          <a:p>
            <a:pPr>
              <a:buNone/>
            </a:pPr>
            <a:r>
              <a:rPr lang="ru-RU" dirty="0" smtClean="0"/>
              <a:t>   которые они </a:t>
            </a:r>
            <a:r>
              <a:rPr lang="ru-RU" b="1" dirty="0" smtClean="0"/>
              <a:t>рисовали</a:t>
            </a:r>
          </a:p>
          <a:p>
            <a:pPr>
              <a:buNone/>
            </a:pPr>
            <a:r>
              <a:rPr lang="ru-RU" b="1" dirty="0" smtClean="0"/>
              <a:t>   раньше </a:t>
            </a:r>
            <a:r>
              <a:rPr lang="ru-RU" i="1" dirty="0" smtClean="0"/>
              <a:t>(</a:t>
            </a:r>
            <a:r>
              <a:rPr lang="ru-RU" i="1" dirty="0" err="1" smtClean="0"/>
              <a:t>огурец,лимоны</a:t>
            </a:r>
            <a:r>
              <a:rPr lang="ru-RU" i="1" dirty="0" smtClean="0"/>
              <a:t>)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   у </a:t>
            </a:r>
            <a:r>
              <a:rPr lang="ru-RU" b="1" dirty="0" smtClean="0"/>
              <a:t>яичка</a:t>
            </a:r>
            <a:r>
              <a:rPr lang="ru-RU" dirty="0" smtClean="0"/>
              <a:t> один конец более круглый,</a:t>
            </a:r>
          </a:p>
          <a:p>
            <a:pPr>
              <a:buNone/>
            </a:pPr>
            <a:r>
              <a:rPr lang="ru-RU" dirty="0" smtClean="0"/>
              <a:t>   а </a:t>
            </a:r>
            <a:r>
              <a:rPr lang="ru-RU" dirty="0" err="1" smtClean="0"/>
              <a:t>другой-более</a:t>
            </a:r>
            <a:r>
              <a:rPr lang="ru-RU" dirty="0" smtClean="0"/>
              <a:t> острый.</a:t>
            </a:r>
            <a:endParaRPr lang="ru-RU" dirty="0"/>
          </a:p>
        </p:txBody>
      </p:sp>
      <p:pic>
        <p:nvPicPr>
          <p:cNvPr id="1026" name="Picture 2" descr="C:\Users\о\Desktop\28ac1ed08844c3f9dc5278d8c6083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23752"/>
            <a:ext cx="3024336" cy="4034248"/>
          </a:xfrm>
          <a:prstGeom prst="rect">
            <a:avLst/>
          </a:prstGeom>
          <a:noFill/>
        </p:spPr>
      </p:pic>
      <p:pic>
        <p:nvPicPr>
          <p:cNvPr id="2" name="Picture 2" descr="C:\Users\о\Desktop\kuritsa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3121025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Сначала рисует </a:t>
            </a:r>
            <a:r>
              <a:rPr lang="ru-RU" dirty="0" err="1" smtClean="0"/>
              <a:t>закруглённо,потом</a:t>
            </a:r>
            <a:r>
              <a:rPr lang="ru-RU" dirty="0" smtClean="0"/>
              <a:t>, </a:t>
            </a:r>
            <a:r>
              <a:rPr lang="ru-RU" dirty="0" smtClean="0"/>
              <a:t>слегка протягивает линию</a:t>
            </a:r>
            <a:r>
              <a:rPr lang="ru-RU" dirty="0" smtClean="0"/>
              <a:t>, потом </a:t>
            </a:r>
            <a:r>
              <a:rPr lang="ru-RU" dirty="0" smtClean="0"/>
              <a:t>опять закругляет</a:t>
            </a:r>
            <a:r>
              <a:rPr lang="ru-RU" dirty="0" smtClean="0"/>
              <a:t>, но меньше, чтобы </a:t>
            </a:r>
            <a:r>
              <a:rPr lang="ru-RU" dirty="0" smtClean="0"/>
              <a:t>получился суженный конец</a:t>
            </a:r>
            <a:r>
              <a:rPr lang="ru-RU" dirty="0" smtClean="0"/>
              <a:t>, затем </a:t>
            </a:r>
            <a:r>
              <a:rPr lang="ru-RU" dirty="0" smtClean="0"/>
              <a:t>опять слегка протягивает и закругляет линию.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4032448" cy="28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423630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Когда дети нарисуют по нескольку </a:t>
            </a:r>
            <a:r>
              <a:rPr lang="ru-RU" b="1" dirty="0" smtClean="0"/>
              <a:t>простых </a:t>
            </a:r>
            <a:r>
              <a:rPr lang="ru-RU" b="1" dirty="0" err="1" smtClean="0"/>
              <a:t>яичек</a:t>
            </a:r>
            <a:r>
              <a:rPr lang="ru-RU" dirty="0" err="1" smtClean="0"/>
              <a:t>,предложить</a:t>
            </a:r>
            <a:r>
              <a:rPr lang="ru-RU" dirty="0" smtClean="0"/>
              <a:t> </a:t>
            </a:r>
            <a:r>
              <a:rPr lang="ru-RU" b="1" dirty="0" smtClean="0"/>
              <a:t>нарисовать золотое</a:t>
            </a:r>
            <a:r>
              <a:rPr lang="ru-RU" dirty="0" smtClean="0"/>
              <a:t>. </a:t>
            </a:r>
            <a:r>
              <a:rPr lang="ru-RU" dirty="0" err="1" smtClean="0"/>
              <a:t>Сказать,чтобы</a:t>
            </a:r>
            <a:r>
              <a:rPr lang="ru-RU" dirty="0" smtClean="0"/>
              <a:t> </a:t>
            </a:r>
            <a:r>
              <a:rPr lang="ru-RU" b="1" dirty="0" smtClean="0"/>
              <a:t>рисовали его </a:t>
            </a:r>
            <a:r>
              <a:rPr lang="ru-RU" b="1" dirty="0" err="1" smtClean="0"/>
              <a:t>правильно</a:t>
            </a:r>
            <a:r>
              <a:rPr lang="ru-RU" dirty="0" err="1" smtClean="0"/>
              <a:t>,постарались</a:t>
            </a:r>
            <a:r>
              <a:rPr lang="ru-RU" dirty="0" smtClean="0"/>
              <a:t> сделать красивым.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186802" cy="37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Чтобы  ребенку было интересно рисовать можно  с помощью шаблона добавить курочку к рисунку.</a:t>
            </a:r>
            <a:endParaRPr lang="ru-RU" dirty="0"/>
          </a:p>
        </p:txBody>
      </p:sp>
      <p:pic>
        <p:nvPicPr>
          <p:cNvPr id="3075" name="Picture 3" descr="C:\Users\о\Desktop\яик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50679" y="1897795"/>
            <a:ext cx="2789899" cy="3980102"/>
          </a:xfrm>
          <a:prstGeom prst="rect">
            <a:avLst/>
          </a:prstGeom>
          <a:noFill/>
        </p:spPr>
      </p:pic>
      <p:pic>
        <p:nvPicPr>
          <p:cNvPr id="1026" name="Picture 2" descr="C:\Users\о\Desktop\IMG_20200414_185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36137" y="2032815"/>
            <a:ext cx="268023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992974" cy="449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58</Words>
  <Application>Microsoft Office PowerPoint</Application>
  <PresentationFormat>Экран (4:3)</PresentationFormat>
  <Paragraphs>13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Franklin Gothic Book</vt:lpstr>
      <vt:lpstr>Franklin Gothic Medium</vt:lpstr>
      <vt:lpstr>Wingdings 2</vt:lpstr>
      <vt:lpstr>Трек</vt:lpstr>
      <vt:lpstr> Рисование на тему «Яички простые и золотые»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на тему «Яички простые и золотые»</dc:title>
  <dc:creator>о</dc:creator>
  <cp:lastModifiedBy>Методист</cp:lastModifiedBy>
  <cp:revision>20</cp:revision>
  <dcterms:created xsi:type="dcterms:W3CDTF">2020-04-14T14:14:06Z</dcterms:created>
  <dcterms:modified xsi:type="dcterms:W3CDTF">2020-04-29T12:27:05Z</dcterms:modified>
</cp:coreProperties>
</file>