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65" r:id="rId5"/>
    <p:sldId id="280" r:id="rId6"/>
    <p:sldId id="278" r:id="rId7"/>
    <p:sldId id="279" r:id="rId8"/>
    <p:sldId id="277" r:id="rId9"/>
    <p:sldId id="281" r:id="rId10"/>
    <p:sldId id="276" r:id="rId11"/>
    <p:sldId id="274" r:id="rId12"/>
    <p:sldId id="273" r:id="rId13"/>
    <p:sldId id="282" r:id="rId14"/>
    <p:sldId id="272" r:id="rId15"/>
    <p:sldId id="271" r:id="rId16"/>
    <p:sldId id="270" r:id="rId17"/>
    <p:sldId id="269" r:id="rId18"/>
    <p:sldId id="268" r:id="rId19"/>
    <p:sldId id="267" r:id="rId20"/>
  </p:sldIdLst>
  <p:sldSz cx="10058400" cy="7772400"/>
  <p:notesSz cx="9144000" cy="6858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8" userDrawn="1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3978"/>
    <a:srgbClr val="006BD6"/>
    <a:srgbClr val="1FADC8"/>
    <a:srgbClr val="0287BC"/>
    <a:srgbClr val="43CED1"/>
    <a:srgbClr val="9DE1E0"/>
    <a:srgbClr val="127FDE"/>
    <a:srgbClr val="AB4A9C"/>
    <a:srgbClr val="BF004D"/>
    <a:srgbClr val="0860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51" autoAdjust="0"/>
    <p:restoredTop sz="94037" autoAdjust="0"/>
  </p:normalViewPr>
  <p:slideViewPr>
    <p:cSldViewPr snapToGrid="0">
      <p:cViewPr>
        <p:scale>
          <a:sx n="68" d="100"/>
          <a:sy n="68" d="100"/>
        </p:scale>
        <p:origin x="870" y="48"/>
      </p:cViewPr>
      <p:guideLst>
        <p:guide orient="horz" pos="42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>
      <p:cViewPr varScale="1">
        <p:scale>
          <a:sx n="124" d="100"/>
          <a:sy n="124" d="100"/>
        </p:scale>
        <p:origin x="214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D52D58D5-00AD-42F3-A9DF-68CFCDA7FC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7D2345-1E74-47FF-8DFE-436FF13379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256A702-B725-420A-B208-E2A150D4096D}" type="datetime1">
              <a:rPr lang="ru-RU" smtClean="0"/>
              <a:t>01.03.2024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419CAC-621D-4C63-A8D7-2C2D93B63E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4879851-F06C-41A9-8ECD-EF2D9A88B2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60D4DD0-CDC8-413E-8BD7-AF1815EF4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8288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20D8C1E-9204-4EE4-8F6F-4555E87E2E44}" type="datetime1">
              <a:rPr lang="ru-RU" noProof="0" smtClean="0"/>
              <a:t>01.03.2024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57250"/>
            <a:ext cx="29940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AE7DF9D-86ED-4F45-9E0F-EC6EE65741F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7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AE7DF9D-86ED-4F45-9E0F-EC6EE65741F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331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AE7DF9D-86ED-4F45-9E0F-EC6EE65741F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839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AE7DF9D-86ED-4F45-9E0F-EC6EE65741F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711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AE7DF9D-86ED-4F45-9E0F-EC6EE65741F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938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AE7DF9D-86ED-4F45-9E0F-EC6EE65741F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852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AE7DF9D-86ED-4F45-9E0F-EC6EE65741F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300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AE7DF9D-86ED-4F45-9E0F-EC6EE65741F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0458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AE7DF9D-86ED-4F45-9E0F-EC6EE65741F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375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AE7DF9D-86ED-4F45-9E0F-EC6EE65741F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998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AE7DF9D-86ED-4F45-9E0F-EC6EE65741F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077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AE7DF9D-86ED-4F45-9E0F-EC6EE65741F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03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AE7DF9D-86ED-4F45-9E0F-EC6EE65741F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792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AE7DF9D-86ED-4F45-9E0F-EC6EE65741F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879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AE7DF9D-86ED-4F45-9E0F-EC6EE65741F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624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AE7DF9D-86ED-4F45-9E0F-EC6EE65741F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160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AE7DF9D-86ED-4F45-9E0F-EC6EE65741F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003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с зонтом&#10;&#10;Автоматически созданное описание">
            <a:extLst>
              <a:ext uri="{FF2B5EF4-FFF2-40B4-BE49-F238E27FC236}">
                <a16:creationId xmlns:a16="http://schemas.microsoft.com/office/drawing/2014/main" id="{D2C2D218-3D73-4BFD-ADB8-2180A015F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727"/>
          <a:stretch/>
        </p:blipFill>
        <p:spPr>
          <a:xfrm rot="5400000">
            <a:off x="-1071729" y="1057833"/>
            <a:ext cx="7772401" cy="5656719"/>
          </a:xfrm>
          <a:prstGeom prst="rect">
            <a:avLst/>
          </a:prstGeom>
        </p:spPr>
      </p:pic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A8F71EEF-5E5F-420F-9767-F670EA379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2432304"/>
            <a:ext cx="5408023" cy="835428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ct val="70000"/>
              </a:lnSpc>
              <a:defRPr lang="en-US" sz="5400">
                <a:solidFill>
                  <a:schemeClr val="bg2"/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marL="0" lvl="0" indent="0" rtl="0">
              <a:spcBef>
                <a:spcPts val="1133"/>
              </a:spcBef>
              <a:buFont typeface="Arial" panose="020B0604020202020204" pitchFamily="34" charset="0"/>
            </a:pPr>
            <a:r>
              <a:rPr lang="ru-RU" noProof="0"/>
              <a:t>Имя</a:t>
            </a:r>
          </a:p>
        </p:txBody>
      </p:sp>
      <p:sp>
        <p:nvSpPr>
          <p:cNvPr id="6" name="Текст 16">
            <a:extLst>
              <a:ext uri="{FF2B5EF4-FFF2-40B4-BE49-F238E27FC236}">
                <a16:creationId xmlns:a16="http://schemas.microsoft.com/office/drawing/2014/main" id="{F89CA423-58AD-4CB7-AC23-B3E2FFDA20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768096"/>
            <a:ext cx="5408023" cy="429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dirty="0">
                <a:solidFill>
                  <a:schemeClr val="bg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>
              <a:spcBef>
                <a:spcPct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Текст 18">
            <a:extLst>
              <a:ext uri="{FF2B5EF4-FFF2-40B4-BE49-F238E27FC236}">
                <a16:creationId xmlns:a16="http://schemas.microsoft.com/office/drawing/2014/main" id="{1A8FAA07-7D56-4047-B401-0145FA4917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89120" y="2011680"/>
            <a:ext cx="5408023" cy="3108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>
              <a:def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defTabSz="91440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8" name="Текст 18">
            <a:extLst>
              <a:ext uri="{FF2B5EF4-FFF2-40B4-BE49-F238E27FC236}">
                <a16:creationId xmlns:a16="http://schemas.microsoft.com/office/drawing/2014/main" id="{F965DFF4-8B29-44E0-9800-C32C9753BF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89120" y="3328416"/>
            <a:ext cx="5408022" cy="749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F6F9F58-DF55-4876-874B-F93F1E6B3C5C}"/>
              </a:ext>
            </a:extLst>
          </p:cNvPr>
          <p:cNvCxnSpPr>
            <a:cxnSpLocks/>
          </p:cNvCxnSpPr>
          <p:nvPr userDrawn="1"/>
        </p:nvCxnSpPr>
        <p:spPr>
          <a:xfrm>
            <a:off x="4392485" y="6241573"/>
            <a:ext cx="2280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98F3A33-F794-4111-9BEF-6D4AD2D91116}"/>
              </a:ext>
            </a:extLst>
          </p:cNvPr>
          <p:cNvCxnSpPr>
            <a:cxnSpLocks/>
          </p:cNvCxnSpPr>
          <p:nvPr userDrawn="1"/>
        </p:nvCxnSpPr>
        <p:spPr>
          <a:xfrm>
            <a:off x="7046785" y="6241573"/>
            <a:ext cx="2280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Рисунок 8">
            <a:extLst>
              <a:ext uri="{FF2B5EF4-FFF2-40B4-BE49-F238E27FC236}">
                <a16:creationId xmlns:a16="http://schemas.microsoft.com/office/drawing/2014/main" id="{A5C1A351-2D11-42B1-BC0C-48C8E4F98D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067" y="5592550"/>
            <a:ext cx="2241865" cy="64902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100"/>
            </a:lvl1pPr>
          </a:lstStyle>
          <a:p>
            <a:pPr rtl="0"/>
            <a:endParaRPr lang="ru-RU" noProof="0"/>
          </a:p>
        </p:txBody>
      </p:sp>
      <p:sp>
        <p:nvSpPr>
          <p:cNvPr id="12" name="Рисунок 8">
            <a:extLst>
              <a:ext uri="{FF2B5EF4-FFF2-40B4-BE49-F238E27FC236}">
                <a16:creationId xmlns:a16="http://schemas.microsoft.com/office/drawing/2014/main" id="{390DDF7C-BCEB-4CD8-A791-82EC7322016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85815" y="5592551"/>
            <a:ext cx="2241865" cy="64902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100"/>
            </a:lvl1pPr>
          </a:lstStyle>
          <a:p>
            <a:pPr rtl="0"/>
            <a:endParaRPr lang="ru-RU" noProof="0"/>
          </a:p>
        </p:txBody>
      </p:sp>
      <p:sp>
        <p:nvSpPr>
          <p:cNvPr id="13" name="Текст 18">
            <a:extLst>
              <a:ext uri="{FF2B5EF4-FFF2-40B4-BE49-F238E27FC236}">
                <a16:creationId xmlns:a16="http://schemas.microsoft.com/office/drawing/2014/main" id="{0EDFB2DA-7C60-4CC9-B01A-82FB388B2C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92485" y="6260190"/>
            <a:ext cx="2274888" cy="285690"/>
          </a:xfrm>
          <a:prstGeom prst="rect">
            <a:avLst/>
          </a:prstGeom>
        </p:spPr>
        <p:txBody>
          <a:bodyPr bIns="0" rtlCol="0" anchor="b">
            <a:noAutofit/>
          </a:bodyPr>
          <a:lstStyle>
            <a:lvl1pPr>
              <a:defRPr lang="en-US" sz="1600" b="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id="{87C33B2C-085A-4520-BFF9-BC5A93E0FF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40776" y="6260190"/>
            <a:ext cx="2281621" cy="285655"/>
          </a:xfrm>
          <a:prstGeom prst="rect">
            <a:avLst/>
          </a:prstGeom>
        </p:spPr>
        <p:txBody>
          <a:bodyPr bIns="0" rtlCol="0" anchor="b">
            <a:noAutofit/>
          </a:bodyPr>
          <a:lstStyle>
            <a:lvl1pPr>
              <a:defRPr lang="en-US" sz="1600" b="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:a16="http://schemas.microsoft.com/office/drawing/2014/main" id="{C178F007-27D0-44D3-89D6-72BEE9E1D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89119" y="6545845"/>
            <a:ext cx="2274888" cy="215141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>
              <a:defRPr lang="en-US" sz="11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id="{C0B47902-5F33-4AC3-8F92-A79AA91420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37410" y="6545845"/>
            <a:ext cx="2281621" cy="215115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>
              <a:defRPr lang="en-US" sz="11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5230F89E-0A37-46D2-B5FD-DA6B0FC8420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9119" y="4151376"/>
            <a:ext cx="5408023" cy="429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dirty="0">
                <a:solidFill>
                  <a:schemeClr val="bg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>
              <a:spcBef>
                <a:spcPct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41160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с зонтом&#10;&#10;Автоматически созданное описание">
            <a:extLst>
              <a:ext uri="{FF2B5EF4-FFF2-40B4-BE49-F238E27FC236}">
                <a16:creationId xmlns:a16="http://schemas.microsoft.com/office/drawing/2014/main" id="{87A82791-70E0-4477-86AB-1F6635B852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727" t="11573" b="34273"/>
          <a:stretch/>
        </p:blipFill>
        <p:spPr>
          <a:xfrm rot="16200000" flipH="1">
            <a:off x="4675774" y="2354581"/>
            <a:ext cx="7772401" cy="3063239"/>
          </a:xfrm>
          <a:prstGeom prst="rect">
            <a:avLst/>
          </a:prstGeom>
        </p:spPr>
      </p:pic>
      <p:pic>
        <p:nvPicPr>
          <p:cNvPr id="9" name="Рисунок 8" descr="Изображение с зонтом&#10;&#10;Автоматически созданное описание">
            <a:extLst>
              <a:ext uri="{FF2B5EF4-FFF2-40B4-BE49-F238E27FC236}">
                <a16:creationId xmlns:a16="http://schemas.microsoft.com/office/drawing/2014/main" id="{5116A434-AC6A-48E5-A42F-CB349215D7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727" t="11573" b="34273"/>
          <a:stretch/>
        </p:blipFill>
        <p:spPr>
          <a:xfrm rot="5400000">
            <a:off x="-2369282" y="2354574"/>
            <a:ext cx="7772401" cy="3063239"/>
          </a:xfrm>
          <a:prstGeom prst="rect">
            <a:avLst/>
          </a:prstGeom>
        </p:spPr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7BDFF829-1741-4C7E-A8A2-93F96DFBA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94560" y="2486733"/>
            <a:ext cx="5669280" cy="835428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>
              <a:lnSpc>
                <a:spcPct val="70000"/>
              </a:lnSpc>
              <a:defRPr lang="en-US" sz="5400">
                <a:solidFill>
                  <a:schemeClr val="bg2"/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marL="0" lvl="0" indent="0" rtl="0">
              <a:spcBef>
                <a:spcPts val="1133"/>
              </a:spcBef>
              <a:buFont typeface="Arial" panose="020B0604020202020204" pitchFamily="34" charset="0"/>
            </a:pPr>
            <a:r>
              <a:rPr lang="ru-RU" noProof="0"/>
              <a:t>Имя</a:t>
            </a:r>
          </a:p>
        </p:txBody>
      </p:sp>
      <p:sp>
        <p:nvSpPr>
          <p:cNvPr id="5" name="Текст 16">
            <a:extLst>
              <a:ext uri="{FF2B5EF4-FFF2-40B4-BE49-F238E27FC236}">
                <a16:creationId xmlns:a16="http://schemas.microsoft.com/office/drawing/2014/main" id="{B704C55E-AF5D-436A-82AE-06788A09AF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25188" y="822525"/>
            <a:ext cx="5408023" cy="70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2400" dirty="0">
                <a:solidFill>
                  <a:schemeClr val="bg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>
              <a:spcBef>
                <a:spcPct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Текст 18">
            <a:extLst>
              <a:ext uri="{FF2B5EF4-FFF2-40B4-BE49-F238E27FC236}">
                <a16:creationId xmlns:a16="http://schemas.microsoft.com/office/drawing/2014/main" id="{5E6BF6BA-898A-4E9F-AD50-F81DCC39AD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25188" y="2066109"/>
            <a:ext cx="5408023" cy="3108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algn="ctr">
              <a:def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defTabSz="91440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8" name="Текст 18">
            <a:extLst>
              <a:ext uri="{FF2B5EF4-FFF2-40B4-BE49-F238E27FC236}">
                <a16:creationId xmlns:a16="http://schemas.microsoft.com/office/drawing/2014/main" id="{8598F9D8-8852-4E72-80EB-1EB37283D6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25188" y="3382845"/>
            <a:ext cx="5408022" cy="749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CF39654-2946-4D0C-9912-C1A08735CC4D}"/>
              </a:ext>
            </a:extLst>
          </p:cNvPr>
          <p:cNvCxnSpPr>
            <a:cxnSpLocks/>
          </p:cNvCxnSpPr>
          <p:nvPr userDrawn="1"/>
        </p:nvCxnSpPr>
        <p:spPr>
          <a:xfrm>
            <a:off x="1167672" y="6296002"/>
            <a:ext cx="2280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594E67D-22AB-4BA3-A346-9BF227D4B1A9}"/>
              </a:ext>
            </a:extLst>
          </p:cNvPr>
          <p:cNvCxnSpPr>
            <a:cxnSpLocks/>
          </p:cNvCxnSpPr>
          <p:nvPr userDrawn="1"/>
        </p:nvCxnSpPr>
        <p:spPr>
          <a:xfrm>
            <a:off x="6533302" y="6296001"/>
            <a:ext cx="2280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Рисунок 8">
            <a:extLst>
              <a:ext uri="{FF2B5EF4-FFF2-40B4-BE49-F238E27FC236}">
                <a16:creationId xmlns:a16="http://schemas.microsoft.com/office/drawing/2014/main" id="{65D6E556-B9E3-455F-BFEF-7E71B9E646C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04254" y="5646979"/>
            <a:ext cx="2241865" cy="649022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>
              <a:defRPr sz="1100"/>
            </a:lvl1pPr>
          </a:lstStyle>
          <a:p>
            <a:pPr rtl="0"/>
            <a:endParaRPr lang="ru-RU" noProof="0"/>
          </a:p>
        </p:txBody>
      </p:sp>
      <p:sp>
        <p:nvSpPr>
          <p:cNvPr id="13" name="Рисунок 8">
            <a:extLst>
              <a:ext uri="{FF2B5EF4-FFF2-40B4-BE49-F238E27FC236}">
                <a16:creationId xmlns:a16="http://schemas.microsoft.com/office/drawing/2014/main" id="{57C9C502-F82A-4B00-9F03-FE6B9A32A78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72332" y="5646979"/>
            <a:ext cx="2241865" cy="649021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>
              <a:defRPr sz="1100"/>
            </a:lvl1pPr>
          </a:lstStyle>
          <a:p>
            <a:pPr rtl="0"/>
            <a:endParaRPr lang="ru-RU" noProof="0"/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id="{D8353AAC-6ABC-4E20-A019-B66A74E74D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7672" y="6314619"/>
            <a:ext cx="2274888" cy="285690"/>
          </a:xfrm>
          <a:prstGeom prst="rect">
            <a:avLst/>
          </a:prstGeom>
        </p:spPr>
        <p:txBody>
          <a:bodyPr bIns="0" rtlCol="0" anchor="b">
            <a:noAutofit/>
          </a:bodyPr>
          <a:lstStyle>
            <a:lvl1pPr algn="ctr">
              <a:defRPr lang="en-US" sz="1600" b="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:a16="http://schemas.microsoft.com/office/drawing/2014/main" id="{89EEDCAC-3D7D-483A-ACF7-CBB14B501A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27293" y="6314618"/>
            <a:ext cx="2281621" cy="285655"/>
          </a:xfrm>
          <a:prstGeom prst="rect">
            <a:avLst/>
          </a:prstGeom>
        </p:spPr>
        <p:txBody>
          <a:bodyPr bIns="0" rtlCol="0" anchor="b">
            <a:noAutofit/>
          </a:bodyPr>
          <a:lstStyle>
            <a:lvl1pPr algn="ctr">
              <a:defRPr lang="en-US" sz="1600" b="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id="{9BF4655B-56EA-409C-A008-6A206E90C75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64306" y="6600274"/>
            <a:ext cx="2274888" cy="215141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 algn="ctr">
              <a:defRPr lang="en-US" sz="11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4D534369-45D5-4D61-ACFF-C3FD9A8212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23927" y="6600273"/>
            <a:ext cx="2281621" cy="215115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 algn="ctr">
              <a:defRPr lang="en-US" sz="11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id="{36584629-A6DF-4B5F-8CF4-54C24E5004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25187" y="4205805"/>
            <a:ext cx="5408023" cy="429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2400" dirty="0">
                <a:solidFill>
                  <a:schemeClr val="bg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>
              <a:spcBef>
                <a:spcPct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9" name="Рисунок 17">
            <a:extLst>
              <a:ext uri="{FF2B5EF4-FFF2-40B4-BE49-F238E27FC236}">
                <a16:creationId xmlns:a16="http://schemas.microsoft.com/office/drawing/2014/main" id="{29D546D3-E0EC-481A-B13D-58654C8C21E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120357" y="5497513"/>
            <a:ext cx="1817687" cy="1452562"/>
          </a:xfrm>
        </p:spPr>
        <p:txBody>
          <a:bodyPr rtlCol="0" anchor="ctr">
            <a:normAutofit/>
          </a:bodyPr>
          <a:lstStyle>
            <a:lvl1pPr algn="ctr">
              <a:defRPr sz="1100"/>
            </a:lvl1pPr>
          </a:lstStyle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08704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D3F7455-F141-4FF3-AC0A-3F9C06870C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726" t="2785" b="409"/>
          <a:stretch/>
        </p:blipFill>
        <p:spPr>
          <a:xfrm rot="5400000">
            <a:off x="-1148193" y="1148194"/>
            <a:ext cx="7772394" cy="5476008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1128AE8-3DB7-4F35-A5FF-F5927269AB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2432304"/>
            <a:ext cx="5408023" cy="835428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ct val="70000"/>
              </a:lnSpc>
              <a:defRPr lang="en-US" sz="5400">
                <a:solidFill>
                  <a:schemeClr val="tx2"/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marL="0" lvl="0" indent="0" rtl="0">
              <a:spcBef>
                <a:spcPts val="1133"/>
              </a:spcBef>
              <a:buFont typeface="Arial" panose="020B0604020202020204" pitchFamily="34" charset="0"/>
            </a:pPr>
            <a:r>
              <a:rPr lang="ru-RU" noProof="0"/>
              <a:t>Имя</a:t>
            </a:r>
          </a:p>
        </p:txBody>
      </p:sp>
      <p:sp>
        <p:nvSpPr>
          <p:cNvPr id="5" name="Текст 16">
            <a:extLst>
              <a:ext uri="{FF2B5EF4-FFF2-40B4-BE49-F238E27FC236}">
                <a16:creationId xmlns:a16="http://schemas.microsoft.com/office/drawing/2014/main" id="{4A19E1B7-A5DF-4B09-937C-C337D15325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768096"/>
            <a:ext cx="5408023" cy="429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dirty="0">
                <a:solidFill>
                  <a:schemeClr val="tx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>
              <a:spcBef>
                <a:spcPct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Текст 18">
            <a:extLst>
              <a:ext uri="{FF2B5EF4-FFF2-40B4-BE49-F238E27FC236}">
                <a16:creationId xmlns:a16="http://schemas.microsoft.com/office/drawing/2014/main" id="{F7539133-8997-4967-BAFF-5E7FCF6A78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89120" y="2011680"/>
            <a:ext cx="5408023" cy="3108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>
              <a:def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defTabSz="91440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Текст 18">
            <a:extLst>
              <a:ext uri="{FF2B5EF4-FFF2-40B4-BE49-F238E27FC236}">
                <a16:creationId xmlns:a16="http://schemas.microsoft.com/office/drawing/2014/main" id="{86D65CAA-A964-48A4-91EB-5D5D3B9ACA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89120" y="3328416"/>
            <a:ext cx="5408022" cy="749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29B9C2A-D914-4F42-B675-19DF469CB361}"/>
              </a:ext>
            </a:extLst>
          </p:cNvPr>
          <p:cNvCxnSpPr>
            <a:cxnSpLocks/>
          </p:cNvCxnSpPr>
          <p:nvPr userDrawn="1"/>
        </p:nvCxnSpPr>
        <p:spPr>
          <a:xfrm>
            <a:off x="4392485" y="6241573"/>
            <a:ext cx="2280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0CE6BF6B-A901-411D-AD10-7989DFF77CF8}"/>
              </a:ext>
            </a:extLst>
          </p:cNvPr>
          <p:cNvCxnSpPr>
            <a:cxnSpLocks/>
          </p:cNvCxnSpPr>
          <p:nvPr userDrawn="1"/>
        </p:nvCxnSpPr>
        <p:spPr>
          <a:xfrm>
            <a:off x="7046785" y="6241573"/>
            <a:ext cx="2280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8">
            <a:extLst>
              <a:ext uri="{FF2B5EF4-FFF2-40B4-BE49-F238E27FC236}">
                <a16:creationId xmlns:a16="http://schemas.microsoft.com/office/drawing/2014/main" id="{34C8D84C-8930-4E4B-922F-AB31370E81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067" y="5592550"/>
            <a:ext cx="2241865" cy="64902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100"/>
            </a:lvl1pPr>
          </a:lstStyle>
          <a:p>
            <a:pPr rtl="0"/>
            <a:endParaRPr lang="ru-RU" noProof="0"/>
          </a:p>
        </p:txBody>
      </p:sp>
      <p:sp>
        <p:nvSpPr>
          <p:cNvPr id="11" name="Рисунок 8">
            <a:extLst>
              <a:ext uri="{FF2B5EF4-FFF2-40B4-BE49-F238E27FC236}">
                <a16:creationId xmlns:a16="http://schemas.microsoft.com/office/drawing/2014/main" id="{FC10B1BE-3385-453A-8936-7DD7D8C4647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85815" y="5592551"/>
            <a:ext cx="2241865" cy="64902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100"/>
            </a:lvl1pPr>
          </a:lstStyle>
          <a:p>
            <a:pPr rtl="0"/>
            <a:endParaRPr lang="ru-RU" noProof="0"/>
          </a:p>
        </p:txBody>
      </p:sp>
      <p:sp>
        <p:nvSpPr>
          <p:cNvPr id="12" name="Текст 18">
            <a:extLst>
              <a:ext uri="{FF2B5EF4-FFF2-40B4-BE49-F238E27FC236}">
                <a16:creationId xmlns:a16="http://schemas.microsoft.com/office/drawing/2014/main" id="{2867D39F-78FE-4C89-B464-543551C42C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92485" y="6260190"/>
            <a:ext cx="2274888" cy="285690"/>
          </a:xfrm>
          <a:prstGeom prst="rect">
            <a:avLst/>
          </a:prstGeom>
        </p:spPr>
        <p:txBody>
          <a:bodyPr bIns="0" rtlCol="0" anchor="b">
            <a:noAutofit/>
          </a:bodyPr>
          <a:lstStyle>
            <a:lvl1pPr>
              <a:defRPr lang="en-US" sz="1600" b="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3" name="Текст 18">
            <a:extLst>
              <a:ext uri="{FF2B5EF4-FFF2-40B4-BE49-F238E27FC236}">
                <a16:creationId xmlns:a16="http://schemas.microsoft.com/office/drawing/2014/main" id="{DA851645-E535-46C9-BD52-4ABB55BA94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40776" y="6260190"/>
            <a:ext cx="2281621" cy="285655"/>
          </a:xfrm>
          <a:prstGeom prst="rect">
            <a:avLst/>
          </a:prstGeom>
        </p:spPr>
        <p:txBody>
          <a:bodyPr bIns="0" rtlCol="0" anchor="b">
            <a:noAutofit/>
          </a:bodyPr>
          <a:lstStyle>
            <a:lvl1pPr>
              <a:defRPr lang="en-US" sz="1600" b="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id="{5FB3627C-F0D5-4191-A6BA-C8F885CB78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89119" y="6545845"/>
            <a:ext cx="2274888" cy="215141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>
              <a:defRPr lang="en-US" sz="11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:a16="http://schemas.microsoft.com/office/drawing/2014/main" id="{2470FB5A-D73D-485F-AAE0-404CD46DCA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37410" y="6545845"/>
            <a:ext cx="2281621" cy="215115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>
              <a:defRPr lang="en-US" sz="11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Текст 16">
            <a:extLst>
              <a:ext uri="{FF2B5EF4-FFF2-40B4-BE49-F238E27FC236}">
                <a16:creationId xmlns:a16="http://schemas.microsoft.com/office/drawing/2014/main" id="{5D1BFE2D-593C-4C47-B3EC-AFD31B019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9119" y="4151376"/>
            <a:ext cx="5408023" cy="429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dirty="0">
                <a:solidFill>
                  <a:schemeClr val="tx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>
              <a:spcBef>
                <a:spcPct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19062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A854A34-4FE1-4F67-AF9D-214ABBDDDA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00" t="503" r="527" b="33687"/>
          <a:stretch/>
        </p:blipFill>
        <p:spPr>
          <a:xfrm rot="16200000" flipH="1">
            <a:off x="4344846" y="2062619"/>
            <a:ext cx="7772397" cy="364716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8C6A08-45FF-4528-B4AB-E0900CACA6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00" t="503" r="527" b="33687"/>
          <a:stretch/>
        </p:blipFill>
        <p:spPr>
          <a:xfrm rot="5400000">
            <a:off x="-2062619" y="2062618"/>
            <a:ext cx="7772397" cy="3647162"/>
          </a:xfrm>
          <a:prstGeom prst="rect">
            <a:avLst/>
          </a:prstGeom>
        </p:spPr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9968121C-E1AC-466F-A7BD-69924691BD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94560" y="2486733"/>
            <a:ext cx="5669280" cy="835428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>
              <a:lnSpc>
                <a:spcPct val="70000"/>
              </a:lnSpc>
              <a:defRPr lang="en-US" sz="5400">
                <a:solidFill>
                  <a:schemeClr val="tx2"/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marL="0" lvl="0" indent="0" rtl="0">
              <a:spcBef>
                <a:spcPts val="1133"/>
              </a:spcBef>
              <a:buFont typeface="Arial" panose="020B0604020202020204" pitchFamily="34" charset="0"/>
            </a:pPr>
            <a:r>
              <a:rPr lang="ru-RU" noProof="0"/>
              <a:t>Имя</a:t>
            </a:r>
          </a:p>
        </p:txBody>
      </p:sp>
      <p:sp>
        <p:nvSpPr>
          <p:cNvPr id="5" name="Текст 16">
            <a:extLst>
              <a:ext uri="{FF2B5EF4-FFF2-40B4-BE49-F238E27FC236}">
                <a16:creationId xmlns:a16="http://schemas.microsoft.com/office/drawing/2014/main" id="{031E7974-C51F-48B7-9AE6-9DCC3B3359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25188" y="822525"/>
            <a:ext cx="5408023" cy="70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2400" dirty="0">
                <a:solidFill>
                  <a:schemeClr val="tx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>
              <a:spcBef>
                <a:spcPct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Текст 18">
            <a:extLst>
              <a:ext uri="{FF2B5EF4-FFF2-40B4-BE49-F238E27FC236}">
                <a16:creationId xmlns:a16="http://schemas.microsoft.com/office/drawing/2014/main" id="{329D0F1B-5A3A-4209-A11A-E12751513A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25188" y="2066109"/>
            <a:ext cx="5408023" cy="3108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algn="ctr">
              <a:def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defTabSz="91440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Текст 18">
            <a:extLst>
              <a:ext uri="{FF2B5EF4-FFF2-40B4-BE49-F238E27FC236}">
                <a16:creationId xmlns:a16="http://schemas.microsoft.com/office/drawing/2014/main" id="{582C60A2-8A04-472A-8E99-3F6C21D923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25188" y="3382845"/>
            <a:ext cx="5408022" cy="749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Текст 16">
            <a:extLst>
              <a:ext uri="{FF2B5EF4-FFF2-40B4-BE49-F238E27FC236}">
                <a16:creationId xmlns:a16="http://schemas.microsoft.com/office/drawing/2014/main" id="{4D1CE082-4044-4433-B81D-6583A5B634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25187" y="4205805"/>
            <a:ext cx="5408023" cy="429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2400" dirty="0">
                <a:solidFill>
                  <a:schemeClr val="tx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>
              <a:spcBef>
                <a:spcPct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67444B6-0018-4A45-9197-4EACAFBDB8A0}"/>
              </a:ext>
            </a:extLst>
          </p:cNvPr>
          <p:cNvCxnSpPr>
            <a:cxnSpLocks/>
          </p:cNvCxnSpPr>
          <p:nvPr userDrawn="1"/>
        </p:nvCxnSpPr>
        <p:spPr>
          <a:xfrm>
            <a:off x="1167672" y="6296002"/>
            <a:ext cx="2280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52AC1DAC-59CD-4297-B41E-D9B37F16C277}"/>
              </a:ext>
            </a:extLst>
          </p:cNvPr>
          <p:cNvCxnSpPr>
            <a:cxnSpLocks/>
          </p:cNvCxnSpPr>
          <p:nvPr userDrawn="1"/>
        </p:nvCxnSpPr>
        <p:spPr>
          <a:xfrm>
            <a:off x="6533302" y="6296001"/>
            <a:ext cx="2280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Рисунок 8">
            <a:extLst>
              <a:ext uri="{FF2B5EF4-FFF2-40B4-BE49-F238E27FC236}">
                <a16:creationId xmlns:a16="http://schemas.microsoft.com/office/drawing/2014/main" id="{C723D4B6-215A-4CC0-B5DD-2A10060AD9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04254" y="5646979"/>
            <a:ext cx="2241865" cy="649022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>
              <a:defRPr sz="1100"/>
            </a:lvl1pPr>
          </a:lstStyle>
          <a:p>
            <a:pPr rtl="0"/>
            <a:endParaRPr lang="ru-RU" noProof="0"/>
          </a:p>
        </p:txBody>
      </p:sp>
      <p:sp>
        <p:nvSpPr>
          <p:cNvPr id="22" name="Рисунок 8">
            <a:extLst>
              <a:ext uri="{FF2B5EF4-FFF2-40B4-BE49-F238E27FC236}">
                <a16:creationId xmlns:a16="http://schemas.microsoft.com/office/drawing/2014/main" id="{585CBBD3-B5C3-4438-95E6-83CAF13ADC7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72332" y="5646979"/>
            <a:ext cx="2241865" cy="649021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>
              <a:defRPr sz="1100"/>
            </a:lvl1pPr>
          </a:lstStyle>
          <a:p>
            <a:pPr rtl="0"/>
            <a:endParaRPr lang="ru-RU" noProof="0"/>
          </a:p>
        </p:txBody>
      </p:sp>
      <p:sp>
        <p:nvSpPr>
          <p:cNvPr id="23" name="Текст 18">
            <a:extLst>
              <a:ext uri="{FF2B5EF4-FFF2-40B4-BE49-F238E27FC236}">
                <a16:creationId xmlns:a16="http://schemas.microsoft.com/office/drawing/2014/main" id="{78BA7B8C-1573-464C-854D-0D726BEC78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7672" y="6314619"/>
            <a:ext cx="2274888" cy="285690"/>
          </a:xfrm>
          <a:prstGeom prst="rect">
            <a:avLst/>
          </a:prstGeom>
        </p:spPr>
        <p:txBody>
          <a:bodyPr bIns="0" rtlCol="0" anchor="b">
            <a:noAutofit/>
          </a:bodyPr>
          <a:lstStyle>
            <a:lvl1pPr algn="ctr">
              <a:defRPr lang="en-US" sz="1600" b="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Текст 18">
            <a:extLst>
              <a:ext uri="{FF2B5EF4-FFF2-40B4-BE49-F238E27FC236}">
                <a16:creationId xmlns:a16="http://schemas.microsoft.com/office/drawing/2014/main" id="{7007D79B-D371-43B3-8CEE-11BAA59693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27293" y="6314618"/>
            <a:ext cx="2281621" cy="285655"/>
          </a:xfrm>
          <a:prstGeom prst="rect">
            <a:avLst/>
          </a:prstGeom>
        </p:spPr>
        <p:txBody>
          <a:bodyPr bIns="0" rtlCol="0" anchor="b">
            <a:noAutofit/>
          </a:bodyPr>
          <a:lstStyle>
            <a:lvl1pPr algn="ctr">
              <a:defRPr lang="en-US" sz="1600" b="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09C61395-5045-46A3-A94E-9744556426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64306" y="6600274"/>
            <a:ext cx="2274888" cy="215141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 algn="ctr">
              <a:defRPr lang="en-US" sz="11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Текст 18">
            <a:extLst>
              <a:ext uri="{FF2B5EF4-FFF2-40B4-BE49-F238E27FC236}">
                <a16:creationId xmlns:a16="http://schemas.microsoft.com/office/drawing/2014/main" id="{931C4B6F-9223-4C54-B51F-55AF334E000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23927" y="6600273"/>
            <a:ext cx="2281621" cy="215115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 algn="ctr">
              <a:defRPr lang="en-US" sz="11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7" name="Рисунок 17">
            <a:extLst>
              <a:ext uri="{FF2B5EF4-FFF2-40B4-BE49-F238E27FC236}">
                <a16:creationId xmlns:a16="http://schemas.microsoft.com/office/drawing/2014/main" id="{54CBCB27-E2DE-4E92-AF1D-A3A3709C36F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120357" y="5497513"/>
            <a:ext cx="1817687" cy="1452562"/>
          </a:xfrm>
        </p:spPr>
        <p:txBody>
          <a:bodyPr rtlCol="0" anchor="ctr">
            <a:normAutofit/>
          </a:bodyPr>
          <a:lstStyle>
            <a:lvl1pPr algn="ctr">
              <a:defRPr sz="1100"/>
            </a:lvl1pPr>
          </a:lstStyle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0021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9AFCF8-223E-4C20-AC4A-C2450000B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Добавьте здесь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5877CF-6DC8-4029-A358-BEC343476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Добавьте текст здесь 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6D2CD9-076A-4D7A-9BD7-9C86B20F60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BC889FAE-462E-483B-8E0C-FB897EB46F7D}" type="datetime1">
              <a:rPr lang="ru-RU" smtClean="0"/>
              <a:pPr/>
              <a:t>01.03.2024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F7AF78-0089-4EC4-8EF3-8188497A38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0560FF-E8A2-4AD7-9888-A754D9D2C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C2ECF819-BE91-40EE-9749-44E13633754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3596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0" r:id="rId4"/>
  </p:sldLayoutIdLst>
  <p:hf sldNum="0" hdr="0" ftr="0" dt="0"/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None/>
        <a:defRPr sz="3173" b="1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518145" indent="0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None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indent="0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None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5" indent="0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None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indent="0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None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6" t="11365" r="17968" b="22212"/>
          <a:stretch/>
        </p:blipFill>
        <p:spPr>
          <a:xfrm>
            <a:off x="304801" y="638629"/>
            <a:ext cx="3425372" cy="4097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4034970" y="130630"/>
            <a:ext cx="5805715" cy="3252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altLang="ru-RU" sz="2000" b="1" i="1" dirty="0">
                <a:solidFill>
                  <a:srgbClr val="CC0000"/>
                </a:solidFill>
                <a:latin typeface="Constantia" panose="02030602050306030303" pitchFamily="18" charset="0"/>
              </a:rPr>
              <a:t>Министерство образования </a:t>
            </a:r>
            <a:r>
              <a:rPr lang="ru-RU" altLang="ru-RU" sz="2000" b="1" i="1" dirty="0" smtClean="0">
                <a:solidFill>
                  <a:srgbClr val="CC0000"/>
                </a:solidFill>
                <a:latin typeface="Constantia" panose="02030602050306030303" pitchFamily="18" charset="0"/>
              </a:rPr>
              <a:t>РМ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altLang="ru-RU" sz="1900" b="1" i="1" dirty="0" smtClean="0">
              <a:solidFill>
                <a:srgbClr val="CC0000"/>
              </a:solidFill>
              <a:latin typeface="Constantia" panose="02030602050306030303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altLang="ru-RU" sz="2000" b="1" i="1" dirty="0" smtClean="0">
                <a:solidFill>
                  <a:srgbClr val="CC0000"/>
                </a:solidFill>
                <a:latin typeface="Constantia" panose="02030602050306030303" pitchFamily="18" charset="0"/>
              </a:rPr>
              <a:t>Портфолио</a:t>
            </a:r>
            <a:r>
              <a:rPr lang="ru-RU" altLang="ru-RU" sz="2000" b="1" i="1" dirty="0" smtClean="0">
                <a:solidFill>
                  <a:srgbClr val="000099"/>
                </a:solidFill>
                <a:latin typeface="Constantia" panose="02030602050306030303" pitchFamily="18" charset="0"/>
              </a:rPr>
              <a:t> </a:t>
            </a:r>
            <a:r>
              <a:rPr lang="ru-RU" altLang="ru-RU" sz="1900" b="1" i="1" dirty="0">
                <a:solidFill>
                  <a:srgbClr val="000099"/>
                </a:solidFill>
                <a:latin typeface="Constantia" panose="02030602050306030303" pitchFamily="18" charset="0"/>
              </a:rPr>
              <a:t/>
            </a:r>
            <a:br>
              <a:rPr lang="ru-RU" altLang="ru-RU" sz="1900" b="1" i="1" dirty="0">
                <a:solidFill>
                  <a:srgbClr val="000099"/>
                </a:solidFill>
                <a:latin typeface="Constantia" panose="02030602050306030303" pitchFamily="18" charset="0"/>
              </a:rPr>
            </a:br>
            <a:r>
              <a:rPr lang="ru-RU" altLang="ru-RU" b="1" i="1" dirty="0" err="1">
                <a:solidFill>
                  <a:srgbClr val="000099"/>
                </a:solidFill>
                <a:latin typeface="Constantia" panose="02030602050306030303" pitchFamily="18" charset="0"/>
              </a:rPr>
              <a:t>Метликиной</a:t>
            </a:r>
            <a:r>
              <a:rPr lang="ru-RU" altLang="ru-RU" b="1" i="1" dirty="0">
                <a:solidFill>
                  <a:srgbClr val="000099"/>
                </a:solidFill>
                <a:latin typeface="Constantia" panose="02030602050306030303" pitchFamily="18" charset="0"/>
              </a:rPr>
              <a:t> Олеси Валериевны, </a:t>
            </a:r>
            <a:br>
              <a:rPr lang="ru-RU" altLang="ru-RU" b="1" i="1" dirty="0">
                <a:solidFill>
                  <a:srgbClr val="000099"/>
                </a:solidFill>
                <a:latin typeface="Constantia" panose="02030602050306030303" pitchFamily="18" charset="0"/>
              </a:rPr>
            </a:br>
            <a:r>
              <a:rPr lang="ru-RU" altLang="ru-RU" b="1" i="1" dirty="0">
                <a:solidFill>
                  <a:srgbClr val="000099"/>
                </a:solidFill>
                <a:latin typeface="Constantia" panose="02030602050306030303" pitchFamily="18" charset="0"/>
              </a:rPr>
              <a:t>педагога дополнительного образования МБУДО «</a:t>
            </a:r>
            <a:r>
              <a:rPr lang="ru-RU" altLang="ru-RU" b="1" i="1" dirty="0" err="1">
                <a:solidFill>
                  <a:srgbClr val="000099"/>
                </a:solidFill>
                <a:latin typeface="Constantia" panose="02030602050306030303" pitchFamily="18" charset="0"/>
              </a:rPr>
              <a:t>Инсарский</a:t>
            </a:r>
            <a:r>
              <a:rPr lang="ru-RU" altLang="ru-RU" b="1" i="1" dirty="0">
                <a:solidFill>
                  <a:srgbClr val="000099"/>
                </a:solidFill>
                <a:latin typeface="Constantia" panose="02030602050306030303" pitchFamily="18" charset="0"/>
              </a:rPr>
              <a:t> районный Дом творчества» , </a:t>
            </a:r>
            <a:br>
              <a:rPr lang="ru-RU" altLang="ru-RU" b="1" i="1" dirty="0">
                <a:solidFill>
                  <a:srgbClr val="000099"/>
                </a:solidFill>
                <a:latin typeface="Constantia" panose="02030602050306030303" pitchFamily="18" charset="0"/>
              </a:rPr>
            </a:br>
            <a:r>
              <a:rPr lang="ru-RU" altLang="ru-RU" b="1" i="1" dirty="0">
                <a:solidFill>
                  <a:srgbClr val="000099"/>
                </a:solidFill>
                <a:latin typeface="Constantia" panose="02030602050306030303" pitchFamily="18" charset="0"/>
              </a:rPr>
              <a:t>г. </a:t>
            </a:r>
            <a:r>
              <a:rPr lang="ru-RU" altLang="ru-RU" b="1" i="1" dirty="0" smtClean="0">
                <a:solidFill>
                  <a:srgbClr val="000099"/>
                </a:solidFill>
                <a:latin typeface="Constantia" panose="02030602050306030303" pitchFamily="18" charset="0"/>
              </a:rPr>
              <a:t>Инсар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34970" y="2699657"/>
            <a:ext cx="5805716" cy="45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B800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lang="ru-RU" altLang="ru-RU" sz="2000" b="1" dirty="0">
                <a:solidFill>
                  <a:srgbClr val="B800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рождения:1</a:t>
            </a:r>
            <a:r>
              <a:rPr lang="en-US" altLang="ru-RU" sz="2000" b="1" dirty="0">
                <a:solidFill>
                  <a:srgbClr val="B800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altLang="ru-RU" sz="2000" b="1" dirty="0">
                <a:solidFill>
                  <a:srgbClr val="B800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</a:t>
            </a:r>
            <a:r>
              <a:rPr lang="en-US" altLang="ru-RU" sz="2000" b="1" dirty="0">
                <a:solidFill>
                  <a:srgbClr val="B800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altLang="ru-RU" sz="2000" b="1" dirty="0">
                <a:solidFill>
                  <a:srgbClr val="B800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.19</a:t>
            </a:r>
            <a:r>
              <a:rPr lang="en-US" altLang="ru-RU" sz="2000" b="1" dirty="0">
                <a:solidFill>
                  <a:srgbClr val="B800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endParaRPr lang="ru-RU" altLang="ru-RU" sz="2000" b="1" dirty="0">
              <a:solidFill>
                <a:srgbClr val="B800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образование: </a:t>
            </a:r>
            <a:endParaRPr lang="en-US" alt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изобразительного искусства и черчения, ГОУСПО «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Ичалковский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педагогический колледж имени С. М. Кирова», № диплома 404, дата выдачи 27 июня 2009 года; </a:t>
            </a:r>
          </a:p>
          <a:p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социальной работе, МГУ имени Н.П. Огарева, № диплома 130, дата выдачи 27 сентября 2012 года.  </a:t>
            </a:r>
            <a:endParaRPr lang="ru-RU" alt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000" b="1" dirty="0">
                <a:solidFill>
                  <a:srgbClr val="B800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педагогической работы (по специальности): </a:t>
            </a:r>
            <a:r>
              <a:rPr lang="ru-RU" altLang="ru-RU" sz="2000" b="1" dirty="0" smtClean="0">
                <a:solidFill>
                  <a:srgbClr val="B800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altLang="ru-RU" sz="2000" b="1" dirty="0">
              <a:solidFill>
                <a:srgbClr val="B800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000" b="1" dirty="0">
                <a:solidFill>
                  <a:srgbClr val="B800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трудовой стаж: </a:t>
            </a:r>
            <a:r>
              <a:rPr lang="ru-RU" altLang="ru-RU" sz="2000" b="1" dirty="0" smtClean="0">
                <a:solidFill>
                  <a:srgbClr val="B800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квалификационной категории: первая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Дата последней аттестации: 23. 05. 2018 г., № 516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1" y="6981371"/>
            <a:ext cx="9260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https://ddtins.schoolrm.ru/sveden/employees/30993/307167</a:t>
            </a:r>
            <a:r>
              <a:rPr lang="ru-RU" sz="2400" b="1" dirty="0" smtClean="0">
                <a:solidFill>
                  <a:srgbClr val="C00000"/>
                </a:solidFill>
              </a:rPr>
              <a:t>/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42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9" t="4706" r="1483" b="5158"/>
          <a:stretch/>
        </p:blipFill>
        <p:spPr>
          <a:xfrm>
            <a:off x="223627" y="560870"/>
            <a:ext cx="4591765" cy="6655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7" t="4776" r="6296" b="7709"/>
          <a:stretch/>
        </p:blipFill>
        <p:spPr>
          <a:xfrm>
            <a:off x="5026407" y="547719"/>
            <a:ext cx="4814464" cy="6681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027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3428" y="362857"/>
            <a:ext cx="82586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7. Проведение </a:t>
            </a:r>
            <a:r>
              <a:rPr lang="ru-RU" sz="2800" dirty="0">
                <a:solidFill>
                  <a:srgbClr val="C00000"/>
                </a:solidFill>
              </a:rPr>
              <a:t>мастер-классов, открытых </a:t>
            </a:r>
            <a:r>
              <a:rPr lang="ru-RU" sz="2800" dirty="0" smtClean="0">
                <a:solidFill>
                  <a:srgbClr val="C00000"/>
                </a:solidFill>
              </a:rPr>
              <a:t>мероприятий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84" y="1316964"/>
            <a:ext cx="4355931" cy="6133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742" y="1328708"/>
            <a:ext cx="4347590" cy="6121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32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1142" y="275771"/>
            <a:ext cx="8098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9. Общественно-педагогическая деятельность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" t="4345" r="3233" b="2082"/>
          <a:stretch/>
        </p:blipFill>
        <p:spPr>
          <a:xfrm>
            <a:off x="2560320" y="984739"/>
            <a:ext cx="4660787" cy="6583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826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" t="13352" r="19923" b="7282"/>
          <a:stretch/>
        </p:blipFill>
        <p:spPr>
          <a:xfrm rot="10800000">
            <a:off x="5251045" y="283960"/>
            <a:ext cx="4601029" cy="6937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10642" r="11226" b="3081"/>
          <a:stretch/>
        </p:blipFill>
        <p:spPr>
          <a:xfrm rot="10800000">
            <a:off x="220837" y="283960"/>
            <a:ext cx="4895448" cy="6938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104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7257" y="275771"/>
            <a:ext cx="7736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11.</a:t>
            </a:r>
            <a:r>
              <a:rPr lang="ru-RU" altLang="ru-RU" sz="2800" dirty="0">
                <a:solidFill>
                  <a:srgbClr val="C00000"/>
                </a:solidFill>
              </a:rPr>
              <a:t> Позитивные результаты работы с детьми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" t="3620" r="3233" b="1539"/>
          <a:stretch/>
        </p:blipFill>
        <p:spPr>
          <a:xfrm>
            <a:off x="2715066" y="1055078"/>
            <a:ext cx="4556965" cy="6471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962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8229" y="246743"/>
            <a:ext cx="7852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12. Участие </a:t>
            </a:r>
            <a:r>
              <a:rPr lang="ru-RU" sz="2800" dirty="0">
                <a:solidFill>
                  <a:srgbClr val="C00000"/>
                </a:solidFill>
              </a:rPr>
              <a:t>в профессиональных конкурсах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" b="2262"/>
          <a:stretch/>
        </p:blipFill>
        <p:spPr>
          <a:xfrm>
            <a:off x="2669280" y="974719"/>
            <a:ext cx="4505244" cy="655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1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6456" y="217714"/>
            <a:ext cx="584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dirty="0">
                <a:solidFill>
                  <a:srgbClr val="C00000"/>
                </a:solidFill>
              </a:rPr>
              <a:t>1</a:t>
            </a:r>
            <a:r>
              <a:rPr lang="en-US" altLang="ru-RU" sz="2800" dirty="0">
                <a:solidFill>
                  <a:srgbClr val="C00000"/>
                </a:solidFill>
              </a:rPr>
              <a:t>3</a:t>
            </a:r>
            <a:r>
              <a:rPr lang="ru-RU" altLang="ru-RU" sz="2800" dirty="0">
                <a:solidFill>
                  <a:srgbClr val="C00000"/>
                </a:solidFill>
              </a:rPr>
              <a:t>.  Награды и поощрения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660" y="881611"/>
            <a:ext cx="4750879" cy="6646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111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" t="2965" r="2878"/>
          <a:stretch/>
        </p:blipFill>
        <p:spPr>
          <a:xfrm>
            <a:off x="582618" y="464454"/>
            <a:ext cx="4577133" cy="6850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2" t="1042" r="1536" b="625"/>
          <a:stretch/>
        </p:blipFill>
        <p:spPr>
          <a:xfrm>
            <a:off x="5196113" y="464455"/>
            <a:ext cx="4557487" cy="6850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79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8857" y="389710"/>
            <a:ext cx="8316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dirty="0">
                <a:solidFill>
                  <a:srgbClr val="C00000"/>
                </a:solidFill>
              </a:rPr>
              <a:t>1. Реализация образовательных программ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57" y="912929"/>
            <a:ext cx="4666094" cy="6570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314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6286" y="377371"/>
            <a:ext cx="8157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dirty="0" smtClean="0">
                <a:solidFill>
                  <a:srgbClr val="C00000"/>
                </a:solidFill>
              </a:rPr>
              <a:t>3. Участие </a:t>
            </a:r>
            <a:r>
              <a:rPr lang="ru-RU" altLang="ru-RU" sz="2800" dirty="0">
                <a:solidFill>
                  <a:srgbClr val="C00000"/>
                </a:solidFill>
              </a:rPr>
              <a:t>детей в конкурсах, выставках и </a:t>
            </a:r>
            <a:r>
              <a:rPr lang="ru-RU" altLang="ru-RU" sz="2800" dirty="0" err="1">
                <a:solidFill>
                  <a:srgbClr val="C00000"/>
                </a:solidFill>
              </a:rPr>
              <a:t>т.д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" t="2240" r="-648" b="1"/>
          <a:stretch/>
        </p:blipFill>
        <p:spPr>
          <a:xfrm>
            <a:off x="478302" y="1055077"/>
            <a:ext cx="4684542" cy="6581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" t="2715" r="1451" b="-634"/>
          <a:stretch/>
        </p:blipFill>
        <p:spPr>
          <a:xfrm>
            <a:off x="5162843" y="1021549"/>
            <a:ext cx="4543865" cy="6640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405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5" y="125552"/>
            <a:ext cx="5123345" cy="72140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73" y="383370"/>
            <a:ext cx="5033545" cy="70876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28" y="453652"/>
            <a:ext cx="5073432" cy="71438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43" y="665775"/>
            <a:ext cx="5202463" cy="693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7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839560"/>
            <a:ext cx="6830695" cy="48790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958" y="459468"/>
            <a:ext cx="5065923" cy="710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3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2" y="349596"/>
            <a:ext cx="5002379" cy="70437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734" y="441021"/>
            <a:ext cx="4937450" cy="69523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654" y="349596"/>
            <a:ext cx="4944322" cy="696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9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3829" y="449943"/>
            <a:ext cx="6052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dirty="0" smtClean="0">
                <a:solidFill>
                  <a:srgbClr val="C00000"/>
                </a:solidFill>
              </a:rPr>
              <a:t>4.Наличие </a:t>
            </a:r>
            <a:r>
              <a:rPr lang="ru-RU" altLang="ru-RU" sz="2800" dirty="0">
                <a:solidFill>
                  <a:srgbClr val="C00000"/>
                </a:solidFill>
              </a:rPr>
              <a:t>публикаций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326" y="1169107"/>
            <a:ext cx="4543634" cy="6421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" t="2534" r="3488" b="2625"/>
          <a:stretch/>
        </p:blipFill>
        <p:spPr>
          <a:xfrm>
            <a:off x="551823" y="1169106"/>
            <a:ext cx="4485503" cy="6421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597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086" y="304800"/>
            <a:ext cx="921657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dirty="0" smtClean="0">
                <a:solidFill>
                  <a:srgbClr val="C00000"/>
                </a:solidFill>
              </a:rPr>
              <a:t>6. Выступления на заседаниях </a:t>
            </a:r>
            <a:r>
              <a:rPr lang="ru-RU" sz="2800" dirty="0">
                <a:solidFill>
                  <a:srgbClr val="C00000"/>
                </a:solidFill>
              </a:rPr>
              <a:t>советов, научно-практических конференциях, педагогических чтениях, семинарах, секциях, форумах, </a:t>
            </a:r>
            <a:r>
              <a:rPr lang="ru-RU" sz="2800" dirty="0" smtClean="0">
                <a:solidFill>
                  <a:srgbClr val="C00000"/>
                </a:solidFill>
              </a:rPr>
              <a:t>радиопередачах</a:t>
            </a:r>
            <a:endParaRPr lang="ru-RU" sz="2800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" t="10679" r="2978" b="2987"/>
          <a:stretch/>
        </p:blipFill>
        <p:spPr>
          <a:xfrm rot="10800000">
            <a:off x="2873523" y="1928499"/>
            <a:ext cx="4399382" cy="5641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505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olorful Certificate">
      <a:dk1>
        <a:sysClr val="windowText" lastClr="000000"/>
      </a:dk1>
      <a:lt1>
        <a:sysClr val="window" lastClr="FFFFFF"/>
      </a:lt1>
      <a:dk2>
        <a:srgbClr val="006BD6"/>
      </a:dk2>
      <a:lt2>
        <a:srgbClr val="833978"/>
      </a:lt2>
      <a:accent1>
        <a:srgbClr val="C741AD"/>
      </a:accent1>
      <a:accent2>
        <a:srgbClr val="FF0066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lorful Certificate">
      <a:majorFont>
        <a:latin typeface="Georgia"/>
        <a:ea typeface=""/>
        <a:cs typeface=""/>
      </a:majorFont>
      <a:minorFont>
        <a:latin typeface="Speak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931586_win32_fixed" id="{3D27B7EF-D536-4125-92B7-E3B8AD008436}" vid="{310ABC6F-3902-4EAA-BE04-930288108DE2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EBE2E1-2963-454A-B0AF-FBA65320343B}">
  <ds:schemaRefs>
    <ds:schemaRef ds:uri="http://schemas.microsoft.com/office/2006/metadata/properties"/>
    <ds:schemaRef ds:uri="http://schemas.microsoft.com/sharepoint/v3"/>
    <ds:schemaRef ds:uri="230e9df3-be65-4c73-a93b-d1236ebd677e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71af3243-3dd4-4a8d-8c0d-dd76da1f02a5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CD749F7-44BB-4371-899D-B6FC8C7837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1ACF23-D1B2-474A-8B32-D763B0D6D3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207</Words>
  <Application>Microsoft Office PowerPoint</Application>
  <PresentationFormat>Произвольный</PresentationFormat>
  <Paragraphs>37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Constantia</vt:lpstr>
      <vt:lpstr>Ebrima</vt:lpstr>
      <vt:lpstr>Georgia</vt:lpstr>
      <vt:lpstr>Speak Pro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2022-01-07T22:08:55Z</dcterms:created>
  <dcterms:modified xsi:type="dcterms:W3CDTF">2024-03-01T08:03:12Z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